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8"/>
  </p:notesMasterIdLst>
  <p:handoutMasterIdLst>
    <p:handoutMasterId r:id="rId9"/>
  </p:handoutMasterIdLst>
  <p:sldIdLst>
    <p:sldId id="272" r:id="rId5"/>
    <p:sldId id="274" r:id="rId6"/>
    <p:sldId id="280" r:id="rId7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ACC0"/>
    <a:srgbClr val="14ADC0"/>
    <a:srgbClr val="14ADC1"/>
    <a:srgbClr val="0EADC0"/>
    <a:srgbClr val="0EADBF"/>
    <a:srgbClr val="4DABBE"/>
    <a:srgbClr val="158CA5"/>
    <a:srgbClr val="4EACBE"/>
    <a:srgbClr val="4FAABD"/>
    <a:srgbClr val="006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6" autoAdjust="0"/>
    <p:restoredTop sz="94694"/>
  </p:normalViewPr>
  <p:slideViewPr>
    <p:cSldViewPr snapToGrid="0" snapToObjects="1">
      <p:cViewPr varScale="1">
        <p:scale>
          <a:sx n="78" d="100"/>
          <a:sy n="78" d="100"/>
        </p:scale>
        <p:origin x="408" y="7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56A7C4FC-9E64-3242-92C8-4C18FEE1B1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7EFB386-FCBC-DD45-9C30-13B8E6C669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0B6CC-C48B-624D-BEE4-EFEEF2607A2E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B1B8882-787F-904D-8C3F-B4C8ACA44F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FB234A2-B8D8-DF41-89F0-EB20802BA2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80F7-AF1B-264A-8939-B77072D66A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2793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2414E-D8D1-DD47-AB72-6182226F2523}" type="datetimeFigureOut">
              <a:rPr lang="fi-FI" smtClean="0"/>
              <a:t>12.9.2022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B9D1E-3E4E-6A40-8DDB-262C1951B1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741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4B9D1E-3E4E-6A40-8DDB-262C1951B10A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011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4B9D1E-3E4E-6A40-8DDB-262C1951B10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359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CC5AB9D2-BEEB-3F42-9C10-A3F85A74E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8581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EAD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C4240EB0-E818-FE4F-B38B-7DCD722A6C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74411"/>
            <a:ext cx="8229600" cy="263200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Kuva, joka sisältää kohteen korvameduusa, merenpohja&#10;&#10;Kuvaus luotu automaattisesti">
            <a:extLst>
              <a:ext uri="{FF2B5EF4-FFF2-40B4-BE49-F238E27FC236}">
                <a16:creationId xmlns:a16="http://schemas.microsoft.com/office/drawing/2014/main" id="{F56AA08D-54C6-064E-B3EC-23B0EAE392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3547" y="2723668"/>
            <a:ext cx="5255624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3547" y="1429897"/>
            <a:ext cx="5255624" cy="1250156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972FD9FC-B36D-6E44-9705-73BA4E2A8E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211682" y="107851"/>
            <a:ext cx="1431865" cy="71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 descr="Kuva, joka sisältää kohteen korvameduusa, merenpohja&#10;&#10;Kuvaus luotu automaattisesti">
            <a:extLst>
              <a:ext uri="{FF2B5EF4-FFF2-40B4-BE49-F238E27FC236}">
                <a16:creationId xmlns:a16="http://schemas.microsoft.com/office/drawing/2014/main" id="{F56AA08D-54C6-064E-B3EC-23B0EAE392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69504072-B10D-9A45-A236-8FA843962E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6583" y="2449995"/>
            <a:ext cx="5255624" cy="1135062"/>
          </a:xfrm>
          <a:prstGeom prst="rect">
            <a:avLst/>
          </a:prstGeom>
        </p:spPr>
        <p:txBody>
          <a:bodyPr anchor="t"/>
          <a:lstStyle>
            <a:lvl1pPr algn="r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49989AC-0666-EE4E-AEA3-0646DB2CD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6583" y="1156224"/>
            <a:ext cx="5255624" cy="1250156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EBBEBBC7-1E63-C74E-B2F2-930A52FB9F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211682" y="107851"/>
            <a:ext cx="1431865" cy="71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9D5BE1-1A6B-BC40-A8AF-7D20A8CC3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8581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CAE9C35-4AC0-CD4B-8C89-246F566389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74411"/>
            <a:ext cx="8229600" cy="263200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445D7E8-371A-3544-B646-260756D6F965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57200" y="1943364"/>
            <a:ext cx="3545955" cy="33564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>
                <a:solidFill>
                  <a:sysClr val="windowText" lastClr="000000"/>
                </a:solidFill>
              </a:defRPr>
            </a:lvl1pPr>
            <a:lvl2pPr>
              <a:defRPr sz="1400">
                <a:solidFill>
                  <a:sysClr val="windowText" lastClr="000000"/>
                </a:solidFill>
              </a:defRPr>
            </a:lvl2pPr>
            <a:lvl3pPr>
              <a:defRPr sz="1400">
                <a:solidFill>
                  <a:sysClr val="windowText" lastClr="0000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18A656EF-55C4-B04F-AE59-430BE6B0F57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208450" y="1943364"/>
            <a:ext cx="3633789" cy="33564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>
                <a:solidFill>
                  <a:sysClr val="windowText" lastClr="000000"/>
                </a:solidFill>
              </a:defRPr>
            </a:lvl1pPr>
            <a:lvl2pPr>
              <a:defRPr sz="1400">
                <a:solidFill>
                  <a:sysClr val="windowText" lastClr="000000"/>
                </a:solidFill>
              </a:defRPr>
            </a:lvl2pPr>
            <a:lvl3pPr>
              <a:defRPr sz="1400">
                <a:solidFill>
                  <a:sysClr val="windowText" lastClr="0000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16D85EF-A3F4-6E4E-B18C-D78A6414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8581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6C5EF-0728-7240-B50F-90255E10F25A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57200" y="1943364"/>
            <a:ext cx="3545955" cy="33564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>
                <a:solidFill>
                  <a:sysClr val="windowText" lastClr="000000"/>
                </a:solidFill>
              </a:defRPr>
            </a:lvl1pPr>
            <a:lvl2pPr>
              <a:defRPr sz="1400">
                <a:solidFill>
                  <a:sysClr val="windowText" lastClr="000000"/>
                </a:solidFill>
              </a:defRPr>
            </a:lvl2pPr>
            <a:lvl3pPr>
              <a:defRPr sz="1400">
                <a:solidFill>
                  <a:sysClr val="windowText" lastClr="0000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D97FCD3-9245-414E-ADBF-B34AC5F9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8581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9ADE14A2-1195-A345-98CC-6849D94898B9}"/>
              </a:ext>
            </a:extLst>
          </p:cNvPr>
          <p:cNvSpPr/>
          <p:nvPr userDrawn="1"/>
        </p:nvSpPr>
        <p:spPr>
          <a:xfrm>
            <a:off x="7399176" y="4823927"/>
            <a:ext cx="1604865" cy="7931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023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 descr="Kuva, joka sisältää kohteen teksti, ruokailuvälineet, ruokailuastiat, lautanen&#10;&#10;Kuvaus luotu automaattisesti">
            <a:extLst>
              <a:ext uri="{FF2B5EF4-FFF2-40B4-BE49-F238E27FC236}">
                <a16:creationId xmlns:a16="http://schemas.microsoft.com/office/drawing/2014/main" id="{C9E3892B-7771-CA4E-8EC1-7A4E00355A6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94907" y="253999"/>
            <a:ext cx="1265414" cy="37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8" r:id="rId2"/>
    <p:sldLayoutId id="2147493463" r:id="rId3"/>
    <p:sldLayoutId id="2147493459" r:id="rId4"/>
    <p:sldLayoutId id="2147493457" r:id="rId5"/>
    <p:sldLayoutId id="2147493464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 spc="-5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1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eve.fi/kideve/ajankohtaist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kideve.fi/kideve-elinkeinopalveluiden-uutiskirj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7F7498-F0CD-3A46-8367-00E00B178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Tulevia tilaisuuksia yrityksille ja aluekehittäjille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F9F01F6-1EB7-C746-8A06-DCF7FE3FC3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 smtClean="0"/>
              <a:t>Kideve</a:t>
            </a:r>
            <a:r>
              <a:rPr lang="fi-FI" dirty="0" smtClean="0"/>
              <a:t> Elinkeinopalvelut</a:t>
            </a: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F41EC17-00B3-8040-B58A-D702EB65D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452" y="2041359"/>
            <a:ext cx="1023965" cy="1023965"/>
          </a:xfrm>
          <a:prstGeom prst="rect">
            <a:avLst/>
          </a:prstGeom>
          <a:effectLst>
            <a:outerShdw blurRad="203200" dist="38100" dir="2100000" sx="103000" sy="103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080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D6DE01-F1FB-124C-BA51-A00B3C1B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5498"/>
            <a:ext cx="8229600" cy="952500"/>
          </a:xfrm>
        </p:spPr>
        <p:txBody>
          <a:bodyPr/>
          <a:lstStyle/>
          <a:p>
            <a:r>
              <a:rPr lang="fi-FI" dirty="0" smtClean="0">
                <a:solidFill>
                  <a:schemeClr val="tx1"/>
                </a:solidFill>
              </a:rPr>
              <a:t>Tulevia tilaisuuksia yrityksille ja aluekehittäjille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403925-9B26-6341-ACB3-82ADAC9D1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43351"/>
            <a:ext cx="8229600" cy="2632008"/>
          </a:xfrm>
        </p:spPr>
        <p:txBody>
          <a:bodyPr/>
          <a:lstStyle/>
          <a:p>
            <a:r>
              <a:rPr lang="fi-FI" dirty="0" smtClean="0"/>
              <a:t>Ma 5.9.2022 Yrittäjänpäivän ajankohtaistilaisuus, </a:t>
            </a:r>
            <a:r>
              <a:rPr lang="fi-FI" dirty="0" err="1" smtClean="0"/>
              <a:t>Draivi</a:t>
            </a:r>
            <a:r>
              <a:rPr lang="fi-FI" dirty="0" smtClean="0"/>
              <a:t> </a:t>
            </a:r>
          </a:p>
          <a:p>
            <a:r>
              <a:rPr lang="fi-FI" dirty="0" smtClean="0"/>
              <a:t>Pe 9.9. Kestävyys </a:t>
            </a:r>
            <a:r>
              <a:rPr lang="fi-FI" dirty="0"/>
              <a:t>on yhteinen asia </a:t>
            </a:r>
            <a:r>
              <a:rPr lang="fi-FI" dirty="0" smtClean="0"/>
              <a:t>–työpaja, teemana </a:t>
            </a:r>
            <a:r>
              <a:rPr lang="fi-FI" dirty="0"/>
              <a:t>paikallisuus ja kulttuuri. </a:t>
            </a:r>
            <a:r>
              <a:rPr lang="fi-FI" dirty="0" smtClean="0"/>
              <a:t>Kohteina Galleria Raekallio ja Rauhalan uusi kylätalo.</a:t>
            </a:r>
          </a:p>
          <a:p>
            <a:r>
              <a:rPr lang="fi-FI" dirty="0" smtClean="0"/>
              <a:t>Ma 19.9. </a:t>
            </a:r>
            <a:r>
              <a:rPr lang="fi-FI" dirty="0"/>
              <a:t>Kestävän liikkumisen </a:t>
            </a:r>
            <a:r>
              <a:rPr lang="fi-FI" dirty="0" smtClean="0"/>
              <a:t>strategia – tilaisuus, tarkempaa tietoa tulossa</a:t>
            </a:r>
          </a:p>
          <a:p>
            <a:r>
              <a:rPr lang="fi-FI" dirty="0" smtClean="0"/>
              <a:t>Pe 23.9</a:t>
            </a:r>
            <a:r>
              <a:rPr lang="fi-FI" dirty="0"/>
              <a:t>. </a:t>
            </a:r>
            <a:r>
              <a:rPr lang="fi-FI" dirty="0" smtClean="0"/>
              <a:t>Keskustelutilaisuus kaavoituksesta: </a:t>
            </a:r>
            <a:r>
              <a:rPr lang="fi-FI" dirty="0"/>
              <a:t>Levin alueen kiinteistökehittäminen ja </a:t>
            </a:r>
            <a:r>
              <a:rPr lang="fi-FI" dirty="0" smtClean="0"/>
              <a:t>tarpeet, paikka tarkentuu lähempänä tilaisuutta</a:t>
            </a:r>
          </a:p>
          <a:p>
            <a:r>
              <a:rPr lang="fi-FI" dirty="0" smtClean="0"/>
              <a:t>Tulossa lokakuussa: Kipinäpäivät 6.-7.10. Levi </a:t>
            </a:r>
            <a:r>
              <a:rPr lang="fi-FI" dirty="0" err="1" smtClean="0"/>
              <a:t>Summitissa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Lisätietoja tilaisuuksista: </a:t>
            </a:r>
            <a:r>
              <a:rPr lang="fi-FI" dirty="0" smtClean="0">
                <a:hlinkClick r:id="rId3"/>
              </a:rPr>
              <a:t>www.kideve.fi/kideve/ajankohtaista/</a:t>
            </a:r>
            <a:r>
              <a:rPr lang="fi-FI" dirty="0" smtClean="0"/>
              <a:t> ja Facebook </a:t>
            </a:r>
            <a:r>
              <a:rPr lang="fi-FI" dirty="0" err="1" smtClean="0"/>
              <a:t>Kideve</a:t>
            </a:r>
            <a:r>
              <a:rPr lang="fi-FI" dirty="0" smtClean="0"/>
              <a:t> Elinkeinopalvelut</a:t>
            </a:r>
          </a:p>
          <a:p>
            <a:pPr marL="0" indent="0">
              <a:buNone/>
            </a:pPr>
            <a:r>
              <a:rPr lang="fi-FI" dirty="0" smtClean="0"/>
              <a:t>Liity </a:t>
            </a:r>
            <a:r>
              <a:rPr lang="fi-FI" dirty="0" err="1" smtClean="0"/>
              <a:t>Kideven</a:t>
            </a:r>
            <a:r>
              <a:rPr lang="fi-FI" dirty="0" smtClean="0"/>
              <a:t> postituslistalle ja saat </a:t>
            </a:r>
            <a:r>
              <a:rPr lang="fi-FI" dirty="0"/>
              <a:t>tiedot sähköpostiisi! </a:t>
            </a:r>
            <a:r>
              <a:rPr lang="fi-FI" dirty="0" smtClean="0">
                <a:hlinkClick r:id="rId4"/>
              </a:rPr>
              <a:t>www.kideve.fi/kideve-elinkeinopalveluiden-uutiskirje/</a:t>
            </a:r>
            <a:r>
              <a:rPr lang="fi-FI" dirty="0" smtClean="0"/>
              <a:t> </a:t>
            </a:r>
            <a:endParaRPr lang="fi-FI" dirty="0"/>
          </a:p>
          <a:p>
            <a:pPr marL="914400" lvl="2" indent="0">
              <a:buNone/>
            </a:pP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8952F1B4-465F-774A-B42C-4E112E2656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4658" y="284087"/>
            <a:ext cx="823546" cy="823546"/>
          </a:xfrm>
          <a:prstGeom prst="rect">
            <a:avLst/>
          </a:prstGeom>
          <a:effectLst>
            <a:outerShdw blurRad="101600" dist="38100" dir="3060000" sx="96000" sy="96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2323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TERVETULOA!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9762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ukautetut 15">
      <a:dk1>
        <a:srgbClr val="262527"/>
      </a:dk1>
      <a:lt1>
        <a:srgbClr val="FFFFFF"/>
      </a:lt1>
      <a:dk2>
        <a:srgbClr val="0C609F"/>
      </a:dk2>
      <a:lt2>
        <a:srgbClr val="FFFDFF"/>
      </a:lt2>
      <a:accent1>
        <a:srgbClr val="66B8BB"/>
      </a:accent1>
      <a:accent2>
        <a:srgbClr val="4A9FB0"/>
      </a:accent2>
      <a:accent3>
        <a:srgbClr val="24B6D7"/>
      </a:accent3>
      <a:accent4>
        <a:srgbClr val="0D92BC"/>
      </a:accent4>
      <a:accent5>
        <a:srgbClr val="3D3E31"/>
      </a:accent5>
      <a:accent6>
        <a:srgbClr val="CFCED3"/>
      </a:accent6>
      <a:hlink>
        <a:srgbClr val="4EAABD"/>
      </a:hlink>
      <a:folHlink>
        <a:srgbClr val="037597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sharepoint/v3/field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874</TotalTime>
  <Words>102</Words>
  <Application>Microsoft Office PowerPoint</Application>
  <PresentationFormat>Näytössä katseltava esitys (16:10)</PresentationFormat>
  <Paragraphs>14</Paragraphs>
  <Slides>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Tulevia tilaisuuksia yrityksille ja aluekehittäjille</vt:lpstr>
      <vt:lpstr>Tulevia tilaisuuksia yrityksille ja aluekehittäjille</vt:lpstr>
      <vt:lpstr>TERVETULOA!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Marianne Hietalahti</cp:lastModifiedBy>
  <cp:revision>163</cp:revision>
  <dcterms:created xsi:type="dcterms:W3CDTF">2010-04-12T23:12:02Z</dcterms:created>
  <dcterms:modified xsi:type="dcterms:W3CDTF">2022-09-12T13:34:51Z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