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91" r:id="rId2"/>
    <p:sldId id="277" r:id="rId3"/>
    <p:sldId id="290" r:id="rId4"/>
    <p:sldId id="292" r:id="rId5"/>
    <p:sldId id="283" r:id="rId6"/>
    <p:sldId id="294" r:id="rId7"/>
    <p:sldId id="293" r:id="rId8"/>
    <p:sldId id="285" r:id="rId9"/>
    <p:sldId id="295" r:id="rId10"/>
    <p:sldId id="287" r:id="rId11"/>
    <p:sldId id="296" r:id="rId12"/>
    <p:sldId id="297" r:id="rId13"/>
    <p:sldId id="298" r:id="rId14"/>
    <p:sldId id="299" r:id="rId15"/>
    <p:sldId id="301" r:id="rId16"/>
    <p:sldId id="302" r:id="rId17"/>
    <p:sldId id="288" r:id="rId18"/>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539"/>
    <a:srgbClr val="79C084"/>
    <a:srgbClr val="159B39"/>
    <a:srgbClr val="1E2949"/>
    <a:srgbClr val="FDC210"/>
    <a:srgbClr val="AF2E17"/>
    <a:srgbClr val="109C39"/>
    <a:srgbClr val="304F88"/>
    <a:srgbClr val="E2E2E2"/>
    <a:srgbClr val="A3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84"/>
    <p:restoredTop sz="94678"/>
  </p:normalViewPr>
  <p:slideViewPr>
    <p:cSldViewPr showGuides="1">
      <p:cViewPr varScale="1">
        <p:scale>
          <a:sx n="139" d="100"/>
          <a:sy n="139" d="100"/>
        </p:scale>
        <p:origin x="1002" y="120"/>
      </p:cViewPr>
      <p:guideLst>
        <p:guide orient="horz" pos="1620"/>
        <p:guide pos="2880"/>
      </p:guideLst>
    </p:cSldViewPr>
  </p:slideViewPr>
  <p:notesTextViewPr>
    <p:cViewPr>
      <p:scale>
        <a:sx n="1" d="1"/>
        <a:sy n="1" d="1"/>
      </p:scale>
      <p:origin x="0" y="0"/>
    </p:cViewPr>
  </p:notesTextViewPr>
  <p:notesViewPr>
    <p:cSldViewPr>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199AC-4091-4425-8149-A230832F5054}" type="doc">
      <dgm:prSet loTypeId="urn:microsoft.com/office/officeart/2005/8/layout/orgChart1" loCatId="hierarchy" qsTypeId="urn:microsoft.com/office/officeart/2005/8/quickstyle/3d3" qsCatId="3D" csTypeId="urn:microsoft.com/office/officeart/2005/8/colors/colorful2" csCatId="colorful" phldr="1"/>
      <dgm:spPr/>
      <dgm:t>
        <a:bodyPr/>
        <a:lstStyle/>
        <a:p>
          <a:endParaRPr lang="fi-FI"/>
        </a:p>
      </dgm:t>
    </dgm:pt>
    <dgm:pt modelId="{DC48AFD2-5FA7-47F1-894D-72F0C0E57FC7}">
      <dgm:prSet phldrT="[Teksti]" custT="1"/>
      <dgm:spPr/>
      <dgm:t>
        <a:bodyPr/>
        <a:lstStyle/>
        <a:p>
          <a:r>
            <a:rPr lang="fi-FI" sz="1600" b="1" dirty="0" smtClean="0"/>
            <a:t>Kuulut kunnallisen jätehuollon piiriin</a:t>
          </a:r>
          <a:endParaRPr lang="fi-FI" sz="1600" b="1" dirty="0"/>
        </a:p>
      </dgm:t>
    </dgm:pt>
    <dgm:pt modelId="{A19339B5-4869-47FE-BC4C-AFA77FED6DB9}" type="parTrans" cxnId="{3813F0AD-9640-4D07-BA51-F486BCFDB757}">
      <dgm:prSet/>
      <dgm:spPr/>
      <dgm:t>
        <a:bodyPr/>
        <a:lstStyle/>
        <a:p>
          <a:endParaRPr lang="fi-FI"/>
        </a:p>
      </dgm:t>
    </dgm:pt>
    <dgm:pt modelId="{A905A771-2FCA-467D-AB57-36A5FAD9DAB2}" type="sibTrans" cxnId="{3813F0AD-9640-4D07-BA51-F486BCFDB757}">
      <dgm:prSet/>
      <dgm:spPr/>
      <dgm:t>
        <a:bodyPr/>
        <a:lstStyle/>
        <a:p>
          <a:endParaRPr lang="fi-FI"/>
        </a:p>
      </dgm:t>
    </dgm:pt>
    <dgm:pt modelId="{FB14C768-64B5-4A1C-AAE9-5CD3B41A3B41}" type="asst">
      <dgm:prSet phldrT="[Teksti]" custT="1"/>
      <dgm:spPr/>
      <dgm:t>
        <a:bodyPr/>
        <a:lstStyle/>
        <a:p>
          <a:r>
            <a:rPr lang="fi-FI" sz="1600" dirty="0" smtClean="0"/>
            <a:t>Asuminen</a:t>
          </a:r>
          <a:endParaRPr lang="fi-FI" sz="1600" dirty="0"/>
        </a:p>
      </dgm:t>
    </dgm:pt>
    <dgm:pt modelId="{32C64423-06B2-4685-91CD-1389BD0C9699}" type="parTrans" cxnId="{F0FBADBB-ECEC-4341-BB86-6388DBF74671}">
      <dgm:prSet/>
      <dgm:spPr/>
      <dgm:t>
        <a:bodyPr/>
        <a:lstStyle/>
        <a:p>
          <a:endParaRPr lang="fi-FI"/>
        </a:p>
      </dgm:t>
    </dgm:pt>
    <dgm:pt modelId="{AC9D9DFB-9D75-421D-A1B1-B08874517100}" type="sibTrans" cxnId="{F0FBADBB-ECEC-4341-BB86-6388DBF74671}">
      <dgm:prSet/>
      <dgm:spPr/>
      <dgm:t>
        <a:bodyPr/>
        <a:lstStyle/>
        <a:p>
          <a:endParaRPr lang="fi-FI"/>
        </a:p>
      </dgm:t>
    </dgm:pt>
    <dgm:pt modelId="{8DD56A75-10BF-4D15-A245-C6B2A050E486}">
      <dgm:prSet phldrT="[Teksti]" custT="1"/>
      <dgm:spPr/>
      <dgm:t>
        <a:bodyPr/>
        <a:lstStyle/>
        <a:p>
          <a:r>
            <a:rPr lang="fi-FI" sz="1600" dirty="0" smtClean="0"/>
            <a:t>Loma-asuminen</a:t>
          </a:r>
          <a:endParaRPr lang="fi-FI" sz="1600" dirty="0"/>
        </a:p>
      </dgm:t>
    </dgm:pt>
    <dgm:pt modelId="{4F5C4085-F540-488D-ACD4-9FC5066DFD48}" type="parTrans" cxnId="{4534FAC2-4E07-4E14-8B51-3AFCA5A5374A}">
      <dgm:prSet/>
      <dgm:spPr/>
      <dgm:t>
        <a:bodyPr/>
        <a:lstStyle/>
        <a:p>
          <a:endParaRPr lang="fi-FI"/>
        </a:p>
      </dgm:t>
    </dgm:pt>
    <dgm:pt modelId="{082956BD-8EC8-4862-AF2C-BAF06C8CB6AA}" type="sibTrans" cxnId="{4534FAC2-4E07-4E14-8B51-3AFCA5A5374A}">
      <dgm:prSet/>
      <dgm:spPr/>
      <dgm:t>
        <a:bodyPr/>
        <a:lstStyle/>
        <a:p>
          <a:endParaRPr lang="fi-FI"/>
        </a:p>
      </dgm:t>
    </dgm:pt>
    <dgm:pt modelId="{5AFF35C2-46D9-43FF-8344-278DDA10C74C}">
      <dgm:prSet phldrT="[Teksti]" custT="1"/>
      <dgm:spPr/>
      <dgm:t>
        <a:bodyPr/>
        <a:lstStyle/>
        <a:p>
          <a:r>
            <a:rPr lang="fi-FI" sz="1600" dirty="0" smtClean="0"/>
            <a:t>Vuokramökit ja –loma-asunnot</a:t>
          </a:r>
          <a:endParaRPr lang="fi-FI" sz="1600" dirty="0"/>
        </a:p>
      </dgm:t>
    </dgm:pt>
    <dgm:pt modelId="{8B63A01C-D55B-42A9-B6C6-9201DA535A74}" type="parTrans" cxnId="{171BD93F-29FC-4290-95B5-D723ECC1B61B}">
      <dgm:prSet/>
      <dgm:spPr/>
      <dgm:t>
        <a:bodyPr/>
        <a:lstStyle/>
        <a:p>
          <a:endParaRPr lang="fi-FI"/>
        </a:p>
      </dgm:t>
    </dgm:pt>
    <dgm:pt modelId="{1A350070-F508-46E5-8ECA-1AD27F6FFC42}" type="sibTrans" cxnId="{171BD93F-29FC-4290-95B5-D723ECC1B61B}">
      <dgm:prSet/>
      <dgm:spPr/>
      <dgm:t>
        <a:bodyPr/>
        <a:lstStyle/>
        <a:p>
          <a:endParaRPr lang="fi-FI"/>
        </a:p>
      </dgm:t>
    </dgm:pt>
    <dgm:pt modelId="{297AC139-2EA2-464C-94B1-401C1F47230C}" type="pres">
      <dgm:prSet presAssocID="{FE3199AC-4091-4425-8149-A230832F5054}" presName="hierChild1" presStyleCnt="0">
        <dgm:presLayoutVars>
          <dgm:orgChart val="1"/>
          <dgm:chPref val="1"/>
          <dgm:dir/>
          <dgm:animOne val="branch"/>
          <dgm:animLvl val="lvl"/>
          <dgm:resizeHandles/>
        </dgm:presLayoutVars>
      </dgm:prSet>
      <dgm:spPr/>
      <dgm:t>
        <a:bodyPr/>
        <a:lstStyle/>
        <a:p>
          <a:endParaRPr lang="fi-FI"/>
        </a:p>
      </dgm:t>
    </dgm:pt>
    <dgm:pt modelId="{4175BEE0-07EB-415B-8FFE-6B80FE172C77}" type="pres">
      <dgm:prSet presAssocID="{DC48AFD2-5FA7-47F1-894D-72F0C0E57FC7}" presName="hierRoot1" presStyleCnt="0">
        <dgm:presLayoutVars>
          <dgm:hierBranch val="init"/>
        </dgm:presLayoutVars>
      </dgm:prSet>
      <dgm:spPr/>
    </dgm:pt>
    <dgm:pt modelId="{83BDC024-4804-4C83-83C1-11F16BF67856}" type="pres">
      <dgm:prSet presAssocID="{DC48AFD2-5FA7-47F1-894D-72F0C0E57FC7}" presName="rootComposite1" presStyleCnt="0"/>
      <dgm:spPr/>
    </dgm:pt>
    <dgm:pt modelId="{1FEA52E7-220D-4952-8A71-346D010425F6}" type="pres">
      <dgm:prSet presAssocID="{DC48AFD2-5FA7-47F1-894D-72F0C0E57FC7}" presName="rootText1" presStyleLbl="node0" presStyleIdx="0" presStyleCnt="1" custAng="0" custScaleX="114700" custScaleY="130153" custLinFactY="200000" custLinFactNeighborX="188" custLinFactNeighborY="264974">
        <dgm:presLayoutVars>
          <dgm:chPref val="3"/>
        </dgm:presLayoutVars>
      </dgm:prSet>
      <dgm:spPr/>
      <dgm:t>
        <a:bodyPr/>
        <a:lstStyle/>
        <a:p>
          <a:endParaRPr lang="fi-FI"/>
        </a:p>
      </dgm:t>
    </dgm:pt>
    <dgm:pt modelId="{B1407BC6-2906-402D-9F28-3EB37ED83E4E}" type="pres">
      <dgm:prSet presAssocID="{DC48AFD2-5FA7-47F1-894D-72F0C0E57FC7}" presName="rootConnector1" presStyleLbl="node1" presStyleIdx="0" presStyleCnt="0"/>
      <dgm:spPr/>
      <dgm:t>
        <a:bodyPr/>
        <a:lstStyle/>
        <a:p>
          <a:endParaRPr lang="fi-FI"/>
        </a:p>
      </dgm:t>
    </dgm:pt>
    <dgm:pt modelId="{A1908D9F-0D17-47E3-9FEF-0B2FD15CAA5F}" type="pres">
      <dgm:prSet presAssocID="{DC48AFD2-5FA7-47F1-894D-72F0C0E57FC7}" presName="hierChild2" presStyleCnt="0"/>
      <dgm:spPr/>
    </dgm:pt>
    <dgm:pt modelId="{B1CE49EA-FC1E-4D03-A9F0-5A2E9B429956}" type="pres">
      <dgm:prSet presAssocID="{4F5C4085-F540-488D-ACD4-9FC5066DFD48}" presName="Name37" presStyleLbl="parChTrans1D2" presStyleIdx="0" presStyleCnt="3"/>
      <dgm:spPr/>
      <dgm:t>
        <a:bodyPr/>
        <a:lstStyle/>
        <a:p>
          <a:endParaRPr lang="fi-FI"/>
        </a:p>
      </dgm:t>
    </dgm:pt>
    <dgm:pt modelId="{0EEB7752-8583-4BFE-8627-261B9B6DD28A}" type="pres">
      <dgm:prSet presAssocID="{8DD56A75-10BF-4D15-A245-C6B2A050E486}" presName="hierRoot2" presStyleCnt="0">
        <dgm:presLayoutVars>
          <dgm:hierBranch val="init"/>
        </dgm:presLayoutVars>
      </dgm:prSet>
      <dgm:spPr/>
    </dgm:pt>
    <dgm:pt modelId="{543274CF-1E3D-47BD-92D1-2DAD4FA2D91B}" type="pres">
      <dgm:prSet presAssocID="{8DD56A75-10BF-4D15-A245-C6B2A050E486}" presName="rootComposite" presStyleCnt="0"/>
      <dgm:spPr/>
    </dgm:pt>
    <dgm:pt modelId="{3215A7BA-91FE-4EF1-A7AF-FC6D5C4E6BF5}" type="pres">
      <dgm:prSet presAssocID="{8DD56A75-10BF-4D15-A245-C6B2A050E486}" presName="rootText" presStyleLbl="node2" presStyleIdx="0" presStyleCnt="2" custScaleX="88834" custScaleY="60322" custLinFactY="-100000" custLinFactNeighborX="-4108" custLinFactNeighborY="-109429">
        <dgm:presLayoutVars>
          <dgm:chPref val="3"/>
        </dgm:presLayoutVars>
      </dgm:prSet>
      <dgm:spPr/>
      <dgm:t>
        <a:bodyPr/>
        <a:lstStyle/>
        <a:p>
          <a:endParaRPr lang="fi-FI"/>
        </a:p>
      </dgm:t>
    </dgm:pt>
    <dgm:pt modelId="{C3BFFFF5-6C24-4BDC-A974-067255E90BE1}" type="pres">
      <dgm:prSet presAssocID="{8DD56A75-10BF-4D15-A245-C6B2A050E486}" presName="rootConnector" presStyleLbl="node2" presStyleIdx="0" presStyleCnt="2"/>
      <dgm:spPr/>
      <dgm:t>
        <a:bodyPr/>
        <a:lstStyle/>
        <a:p>
          <a:endParaRPr lang="fi-FI"/>
        </a:p>
      </dgm:t>
    </dgm:pt>
    <dgm:pt modelId="{0D6C3960-624D-4FC6-8064-ED6D74193ACE}" type="pres">
      <dgm:prSet presAssocID="{8DD56A75-10BF-4D15-A245-C6B2A050E486}" presName="hierChild4" presStyleCnt="0"/>
      <dgm:spPr/>
    </dgm:pt>
    <dgm:pt modelId="{5B63E94B-ECDC-4C41-8834-4A1B4290228F}" type="pres">
      <dgm:prSet presAssocID="{8DD56A75-10BF-4D15-A245-C6B2A050E486}" presName="hierChild5" presStyleCnt="0"/>
      <dgm:spPr/>
    </dgm:pt>
    <dgm:pt modelId="{E0E77A8E-BCAC-4092-90E9-97DE89E90B7B}" type="pres">
      <dgm:prSet presAssocID="{8B63A01C-D55B-42A9-B6C6-9201DA535A74}" presName="Name37" presStyleLbl="parChTrans1D2" presStyleIdx="1" presStyleCnt="3"/>
      <dgm:spPr/>
      <dgm:t>
        <a:bodyPr/>
        <a:lstStyle/>
        <a:p>
          <a:endParaRPr lang="fi-FI"/>
        </a:p>
      </dgm:t>
    </dgm:pt>
    <dgm:pt modelId="{90461A17-7B6E-40C5-A639-6B97153D5092}" type="pres">
      <dgm:prSet presAssocID="{5AFF35C2-46D9-43FF-8344-278DDA10C74C}" presName="hierRoot2" presStyleCnt="0">
        <dgm:presLayoutVars>
          <dgm:hierBranch val="init"/>
        </dgm:presLayoutVars>
      </dgm:prSet>
      <dgm:spPr/>
    </dgm:pt>
    <dgm:pt modelId="{4E4A0733-7107-451D-AEB0-0FF86962681B}" type="pres">
      <dgm:prSet presAssocID="{5AFF35C2-46D9-43FF-8344-278DDA10C74C}" presName="rootComposite" presStyleCnt="0"/>
      <dgm:spPr/>
    </dgm:pt>
    <dgm:pt modelId="{FD738F84-18E5-466F-9872-F3BEE7BC27A5}" type="pres">
      <dgm:prSet presAssocID="{5AFF35C2-46D9-43FF-8344-278DDA10C74C}" presName="rootText" presStyleLbl="node2" presStyleIdx="1" presStyleCnt="2" custScaleX="101356" custScaleY="89516" custLinFactY="-100000" custLinFactNeighborX="-4239" custLinFactNeighborY="-191081">
        <dgm:presLayoutVars>
          <dgm:chPref val="3"/>
        </dgm:presLayoutVars>
      </dgm:prSet>
      <dgm:spPr/>
      <dgm:t>
        <a:bodyPr/>
        <a:lstStyle/>
        <a:p>
          <a:endParaRPr lang="fi-FI"/>
        </a:p>
      </dgm:t>
    </dgm:pt>
    <dgm:pt modelId="{4EAAE3B4-E384-4484-A90F-6CD1CF6A9854}" type="pres">
      <dgm:prSet presAssocID="{5AFF35C2-46D9-43FF-8344-278DDA10C74C}" presName="rootConnector" presStyleLbl="node2" presStyleIdx="1" presStyleCnt="2"/>
      <dgm:spPr/>
      <dgm:t>
        <a:bodyPr/>
        <a:lstStyle/>
        <a:p>
          <a:endParaRPr lang="fi-FI"/>
        </a:p>
      </dgm:t>
    </dgm:pt>
    <dgm:pt modelId="{F51B4194-AB5F-4C99-9809-E64401A61A23}" type="pres">
      <dgm:prSet presAssocID="{5AFF35C2-46D9-43FF-8344-278DDA10C74C}" presName="hierChild4" presStyleCnt="0"/>
      <dgm:spPr/>
    </dgm:pt>
    <dgm:pt modelId="{1DA6D3DF-F9A7-4657-A128-A1BEAAC68A7A}" type="pres">
      <dgm:prSet presAssocID="{5AFF35C2-46D9-43FF-8344-278DDA10C74C}" presName="hierChild5" presStyleCnt="0"/>
      <dgm:spPr/>
    </dgm:pt>
    <dgm:pt modelId="{7C55479C-BCDD-4748-8EBD-97E8762CB25D}" type="pres">
      <dgm:prSet presAssocID="{DC48AFD2-5FA7-47F1-894D-72F0C0E57FC7}" presName="hierChild3" presStyleCnt="0"/>
      <dgm:spPr/>
    </dgm:pt>
    <dgm:pt modelId="{70ACBD78-E1C3-493D-93EF-133B57F18B2A}" type="pres">
      <dgm:prSet presAssocID="{32C64423-06B2-4685-91CD-1389BD0C9699}" presName="Name111" presStyleLbl="parChTrans1D2" presStyleIdx="2" presStyleCnt="3"/>
      <dgm:spPr/>
      <dgm:t>
        <a:bodyPr/>
        <a:lstStyle/>
        <a:p>
          <a:endParaRPr lang="fi-FI"/>
        </a:p>
      </dgm:t>
    </dgm:pt>
    <dgm:pt modelId="{FB3E014F-4379-45BC-9594-58CF34825EF0}" type="pres">
      <dgm:prSet presAssocID="{FB14C768-64B5-4A1C-AAE9-5CD3B41A3B41}" presName="hierRoot3" presStyleCnt="0">
        <dgm:presLayoutVars>
          <dgm:hierBranch val="init"/>
        </dgm:presLayoutVars>
      </dgm:prSet>
      <dgm:spPr/>
    </dgm:pt>
    <dgm:pt modelId="{591D7FC4-24B3-42C9-8F47-C60A578EABD3}" type="pres">
      <dgm:prSet presAssocID="{FB14C768-64B5-4A1C-AAE9-5CD3B41A3B41}" presName="rootComposite3" presStyleCnt="0"/>
      <dgm:spPr/>
    </dgm:pt>
    <dgm:pt modelId="{2150AF20-0E55-429D-9DE7-433822DADBBF}" type="pres">
      <dgm:prSet presAssocID="{FB14C768-64B5-4A1C-AAE9-5CD3B41A3B41}" presName="rootText3" presStyleLbl="asst1" presStyleIdx="0" presStyleCnt="1" custScaleX="75612" custScaleY="51624" custLinFactNeighborX="-60159" custLinFactNeighborY="-2326">
        <dgm:presLayoutVars>
          <dgm:chPref val="3"/>
        </dgm:presLayoutVars>
      </dgm:prSet>
      <dgm:spPr/>
      <dgm:t>
        <a:bodyPr/>
        <a:lstStyle/>
        <a:p>
          <a:endParaRPr lang="fi-FI"/>
        </a:p>
      </dgm:t>
    </dgm:pt>
    <dgm:pt modelId="{CED0B042-AF39-4673-A2AC-FCC6E801B879}" type="pres">
      <dgm:prSet presAssocID="{FB14C768-64B5-4A1C-AAE9-5CD3B41A3B41}" presName="rootConnector3" presStyleLbl="asst1" presStyleIdx="0" presStyleCnt="1"/>
      <dgm:spPr/>
      <dgm:t>
        <a:bodyPr/>
        <a:lstStyle/>
        <a:p>
          <a:endParaRPr lang="fi-FI"/>
        </a:p>
      </dgm:t>
    </dgm:pt>
    <dgm:pt modelId="{DDC38897-84CF-4DEE-9B0A-067C5630596C}" type="pres">
      <dgm:prSet presAssocID="{FB14C768-64B5-4A1C-AAE9-5CD3B41A3B41}" presName="hierChild6" presStyleCnt="0"/>
      <dgm:spPr/>
    </dgm:pt>
    <dgm:pt modelId="{13AFCC2B-090E-4398-99D9-14740498FA64}" type="pres">
      <dgm:prSet presAssocID="{FB14C768-64B5-4A1C-AAE9-5CD3B41A3B41}" presName="hierChild7" presStyleCnt="0"/>
      <dgm:spPr/>
    </dgm:pt>
  </dgm:ptLst>
  <dgm:cxnLst>
    <dgm:cxn modelId="{0ADD0C01-6EF6-4BBC-A2E7-44F763E526DF}" type="presOf" srcId="{8DD56A75-10BF-4D15-A245-C6B2A050E486}" destId="{3215A7BA-91FE-4EF1-A7AF-FC6D5C4E6BF5}" srcOrd="0" destOrd="0" presId="urn:microsoft.com/office/officeart/2005/8/layout/orgChart1"/>
    <dgm:cxn modelId="{0B941E26-4471-4770-8612-A8A0B5338DD5}" type="presOf" srcId="{8DD56A75-10BF-4D15-A245-C6B2A050E486}" destId="{C3BFFFF5-6C24-4BDC-A974-067255E90BE1}" srcOrd="1" destOrd="0" presId="urn:microsoft.com/office/officeart/2005/8/layout/orgChart1"/>
    <dgm:cxn modelId="{53E36A57-EAD3-4A35-A7C6-DEBA1EB39011}" type="presOf" srcId="{5AFF35C2-46D9-43FF-8344-278DDA10C74C}" destId="{4EAAE3B4-E384-4484-A90F-6CD1CF6A9854}" srcOrd="1" destOrd="0" presId="urn:microsoft.com/office/officeart/2005/8/layout/orgChart1"/>
    <dgm:cxn modelId="{171BD93F-29FC-4290-95B5-D723ECC1B61B}" srcId="{DC48AFD2-5FA7-47F1-894D-72F0C0E57FC7}" destId="{5AFF35C2-46D9-43FF-8344-278DDA10C74C}" srcOrd="2" destOrd="0" parTransId="{8B63A01C-D55B-42A9-B6C6-9201DA535A74}" sibTransId="{1A350070-F508-46E5-8ECA-1AD27F6FFC42}"/>
    <dgm:cxn modelId="{90DAE70E-5106-4CA0-97B7-A69E4C7E5637}" type="presOf" srcId="{8B63A01C-D55B-42A9-B6C6-9201DA535A74}" destId="{E0E77A8E-BCAC-4092-90E9-97DE89E90B7B}" srcOrd="0" destOrd="0" presId="urn:microsoft.com/office/officeart/2005/8/layout/orgChart1"/>
    <dgm:cxn modelId="{F0FBADBB-ECEC-4341-BB86-6388DBF74671}" srcId="{DC48AFD2-5FA7-47F1-894D-72F0C0E57FC7}" destId="{FB14C768-64B5-4A1C-AAE9-5CD3B41A3B41}" srcOrd="0" destOrd="0" parTransId="{32C64423-06B2-4685-91CD-1389BD0C9699}" sibTransId="{AC9D9DFB-9D75-421D-A1B1-B08874517100}"/>
    <dgm:cxn modelId="{77A61EDC-2A36-4DB7-B953-35E0BF39655E}" type="presOf" srcId="{FE3199AC-4091-4425-8149-A230832F5054}" destId="{297AC139-2EA2-464C-94B1-401C1F47230C}" srcOrd="0" destOrd="0" presId="urn:microsoft.com/office/officeart/2005/8/layout/orgChart1"/>
    <dgm:cxn modelId="{F2DB0C3A-7DB2-4089-897C-2CC83C9BD51C}" type="presOf" srcId="{DC48AFD2-5FA7-47F1-894D-72F0C0E57FC7}" destId="{B1407BC6-2906-402D-9F28-3EB37ED83E4E}" srcOrd="1" destOrd="0" presId="urn:microsoft.com/office/officeart/2005/8/layout/orgChart1"/>
    <dgm:cxn modelId="{5F946B6B-DC61-4BD3-9364-ED52F027776C}" type="presOf" srcId="{4F5C4085-F540-488D-ACD4-9FC5066DFD48}" destId="{B1CE49EA-FC1E-4D03-A9F0-5A2E9B429956}" srcOrd="0" destOrd="0" presId="urn:microsoft.com/office/officeart/2005/8/layout/orgChart1"/>
    <dgm:cxn modelId="{84952207-35FB-4BC5-80B1-93A6E0091005}" type="presOf" srcId="{FB14C768-64B5-4A1C-AAE9-5CD3B41A3B41}" destId="{2150AF20-0E55-429D-9DE7-433822DADBBF}" srcOrd="0" destOrd="0" presId="urn:microsoft.com/office/officeart/2005/8/layout/orgChart1"/>
    <dgm:cxn modelId="{09D9CDC4-7BAC-4E0F-BCAE-DD095B5F0589}" type="presOf" srcId="{DC48AFD2-5FA7-47F1-894D-72F0C0E57FC7}" destId="{1FEA52E7-220D-4952-8A71-346D010425F6}" srcOrd="0" destOrd="0" presId="urn:microsoft.com/office/officeart/2005/8/layout/orgChart1"/>
    <dgm:cxn modelId="{3813F0AD-9640-4D07-BA51-F486BCFDB757}" srcId="{FE3199AC-4091-4425-8149-A230832F5054}" destId="{DC48AFD2-5FA7-47F1-894D-72F0C0E57FC7}" srcOrd="0" destOrd="0" parTransId="{A19339B5-4869-47FE-BC4C-AFA77FED6DB9}" sibTransId="{A905A771-2FCA-467D-AB57-36A5FAD9DAB2}"/>
    <dgm:cxn modelId="{2F3DAC57-3A19-40F8-8114-14E676898057}" type="presOf" srcId="{32C64423-06B2-4685-91CD-1389BD0C9699}" destId="{70ACBD78-E1C3-493D-93EF-133B57F18B2A}" srcOrd="0" destOrd="0" presId="urn:microsoft.com/office/officeart/2005/8/layout/orgChart1"/>
    <dgm:cxn modelId="{0EE328C7-265F-41BE-84EE-FA935465B1F3}" type="presOf" srcId="{FB14C768-64B5-4A1C-AAE9-5CD3B41A3B41}" destId="{CED0B042-AF39-4673-A2AC-FCC6E801B879}" srcOrd="1" destOrd="0" presId="urn:microsoft.com/office/officeart/2005/8/layout/orgChart1"/>
    <dgm:cxn modelId="{4534FAC2-4E07-4E14-8B51-3AFCA5A5374A}" srcId="{DC48AFD2-5FA7-47F1-894D-72F0C0E57FC7}" destId="{8DD56A75-10BF-4D15-A245-C6B2A050E486}" srcOrd="1" destOrd="0" parTransId="{4F5C4085-F540-488D-ACD4-9FC5066DFD48}" sibTransId="{082956BD-8EC8-4862-AF2C-BAF06C8CB6AA}"/>
    <dgm:cxn modelId="{B38CA113-1C30-4EB7-BF45-5E629300DF71}" type="presOf" srcId="{5AFF35C2-46D9-43FF-8344-278DDA10C74C}" destId="{FD738F84-18E5-466F-9872-F3BEE7BC27A5}" srcOrd="0" destOrd="0" presId="urn:microsoft.com/office/officeart/2005/8/layout/orgChart1"/>
    <dgm:cxn modelId="{640B25A9-53BE-47BE-B0A1-68230582B2C3}" type="presParOf" srcId="{297AC139-2EA2-464C-94B1-401C1F47230C}" destId="{4175BEE0-07EB-415B-8FFE-6B80FE172C77}" srcOrd="0" destOrd="0" presId="urn:microsoft.com/office/officeart/2005/8/layout/orgChart1"/>
    <dgm:cxn modelId="{6A1A2651-21FF-4DE8-B507-007569DF99AA}" type="presParOf" srcId="{4175BEE0-07EB-415B-8FFE-6B80FE172C77}" destId="{83BDC024-4804-4C83-83C1-11F16BF67856}" srcOrd="0" destOrd="0" presId="urn:microsoft.com/office/officeart/2005/8/layout/orgChart1"/>
    <dgm:cxn modelId="{1B1BFB6D-CD39-4660-8270-E09B3D08A475}" type="presParOf" srcId="{83BDC024-4804-4C83-83C1-11F16BF67856}" destId="{1FEA52E7-220D-4952-8A71-346D010425F6}" srcOrd="0" destOrd="0" presId="urn:microsoft.com/office/officeart/2005/8/layout/orgChart1"/>
    <dgm:cxn modelId="{1C08A3F9-AF65-484B-94CD-839478021AF6}" type="presParOf" srcId="{83BDC024-4804-4C83-83C1-11F16BF67856}" destId="{B1407BC6-2906-402D-9F28-3EB37ED83E4E}" srcOrd="1" destOrd="0" presId="urn:microsoft.com/office/officeart/2005/8/layout/orgChart1"/>
    <dgm:cxn modelId="{1C4E763B-C7CC-4BC0-AE4B-6C3D48DC03E2}" type="presParOf" srcId="{4175BEE0-07EB-415B-8FFE-6B80FE172C77}" destId="{A1908D9F-0D17-47E3-9FEF-0B2FD15CAA5F}" srcOrd="1" destOrd="0" presId="urn:microsoft.com/office/officeart/2005/8/layout/orgChart1"/>
    <dgm:cxn modelId="{70E4CCEC-F75F-4C39-8381-94243F91FBD0}" type="presParOf" srcId="{A1908D9F-0D17-47E3-9FEF-0B2FD15CAA5F}" destId="{B1CE49EA-FC1E-4D03-A9F0-5A2E9B429956}" srcOrd="0" destOrd="0" presId="urn:microsoft.com/office/officeart/2005/8/layout/orgChart1"/>
    <dgm:cxn modelId="{3C84890A-5F3C-476E-A6C3-A3A6128D17EA}" type="presParOf" srcId="{A1908D9F-0D17-47E3-9FEF-0B2FD15CAA5F}" destId="{0EEB7752-8583-4BFE-8627-261B9B6DD28A}" srcOrd="1" destOrd="0" presId="urn:microsoft.com/office/officeart/2005/8/layout/orgChart1"/>
    <dgm:cxn modelId="{248244BF-F5DF-4627-8FBC-97506899A9A7}" type="presParOf" srcId="{0EEB7752-8583-4BFE-8627-261B9B6DD28A}" destId="{543274CF-1E3D-47BD-92D1-2DAD4FA2D91B}" srcOrd="0" destOrd="0" presId="urn:microsoft.com/office/officeart/2005/8/layout/orgChart1"/>
    <dgm:cxn modelId="{EA5C0376-49A5-4A01-B248-5430D9070A99}" type="presParOf" srcId="{543274CF-1E3D-47BD-92D1-2DAD4FA2D91B}" destId="{3215A7BA-91FE-4EF1-A7AF-FC6D5C4E6BF5}" srcOrd="0" destOrd="0" presId="urn:microsoft.com/office/officeart/2005/8/layout/orgChart1"/>
    <dgm:cxn modelId="{4F005BBB-8FDA-4CDD-B0B5-2197F7C146AC}" type="presParOf" srcId="{543274CF-1E3D-47BD-92D1-2DAD4FA2D91B}" destId="{C3BFFFF5-6C24-4BDC-A974-067255E90BE1}" srcOrd="1" destOrd="0" presId="urn:microsoft.com/office/officeart/2005/8/layout/orgChart1"/>
    <dgm:cxn modelId="{E5D8D9D1-AB86-431D-8585-43C4A2472D0D}" type="presParOf" srcId="{0EEB7752-8583-4BFE-8627-261B9B6DD28A}" destId="{0D6C3960-624D-4FC6-8064-ED6D74193ACE}" srcOrd="1" destOrd="0" presId="urn:microsoft.com/office/officeart/2005/8/layout/orgChart1"/>
    <dgm:cxn modelId="{63EC0491-6813-4E27-9824-CAABD5C5B5BC}" type="presParOf" srcId="{0EEB7752-8583-4BFE-8627-261B9B6DD28A}" destId="{5B63E94B-ECDC-4C41-8834-4A1B4290228F}" srcOrd="2" destOrd="0" presId="urn:microsoft.com/office/officeart/2005/8/layout/orgChart1"/>
    <dgm:cxn modelId="{290A823F-6A1B-4CB1-B2CA-25A50E173646}" type="presParOf" srcId="{A1908D9F-0D17-47E3-9FEF-0B2FD15CAA5F}" destId="{E0E77A8E-BCAC-4092-90E9-97DE89E90B7B}" srcOrd="2" destOrd="0" presId="urn:microsoft.com/office/officeart/2005/8/layout/orgChart1"/>
    <dgm:cxn modelId="{2CC852A6-D464-42F2-8FBD-00D1D37FCC70}" type="presParOf" srcId="{A1908D9F-0D17-47E3-9FEF-0B2FD15CAA5F}" destId="{90461A17-7B6E-40C5-A639-6B97153D5092}" srcOrd="3" destOrd="0" presId="urn:microsoft.com/office/officeart/2005/8/layout/orgChart1"/>
    <dgm:cxn modelId="{398AE90B-D3BB-443B-A4F1-B6BF3ABF7BAE}" type="presParOf" srcId="{90461A17-7B6E-40C5-A639-6B97153D5092}" destId="{4E4A0733-7107-451D-AEB0-0FF86962681B}" srcOrd="0" destOrd="0" presId="urn:microsoft.com/office/officeart/2005/8/layout/orgChart1"/>
    <dgm:cxn modelId="{72E1B059-D4D8-4FE5-B306-BB99175BF78C}" type="presParOf" srcId="{4E4A0733-7107-451D-AEB0-0FF86962681B}" destId="{FD738F84-18E5-466F-9872-F3BEE7BC27A5}" srcOrd="0" destOrd="0" presId="urn:microsoft.com/office/officeart/2005/8/layout/orgChart1"/>
    <dgm:cxn modelId="{B93743DC-954E-4FF3-BE5A-BA01F4B2A13E}" type="presParOf" srcId="{4E4A0733-7107-451D-AEB0-0FF86962681B}" destId="{4EAAE3B4-E384-4484-A90F-6CD1CF6A9854}" srcOrd="1" destOrd="0" presId="urn:microsoft.com/office/officeart/2005/8/layout/orgChart1"/>
    <dgm:cxn modelId="{3CCE569A-209E-4E89-A25D-3F6970ED3860}" type="presParOf" srcId="{90461A17-7B6E-40C5-A639-6B97153D5092}" destId="{F51B4194-AB5F-4C99-9809-E64401A61A23}" srcOrd="1" destOrd="0" presId="urn:microsoft.com/office/officeart/2005/8/layout/orgChart1"/>
    <dgm:cxn modelId="{1E3A08D3-FAC3-4407-A54B-2027D69B7451}" type="presParOf" srcId="{90461A17-7B6E-40C5-A639-6B97153D5092}" destId="{1DA6D3DF-F9A7-4657-A128-A1BEAAC68A7A}" srcOrd="2" destOrd="0" presId="urn:microsoft.com/office/officeart/2005/8/layout/orgChart1"/>
    <dgm:cxn modelId="{8048E8AD-60BC-43D2-8EB9-18FE02E61FDC}" type="presParOf" srcId="{4175BEE0-07EB-415B-8FFE-6B80FE172C77}" destId="{7C55479C-BCDD-4748-8EBD-97E8762CB25D}" srcOrd="2" destOrd="0" presId="urn:microsoft.com/office/officeart/2005/8/layout/orgChart1"/>
    <dgm:cxn modelId="{4F5C5630-83D8-4FFE-A52E-55C1D334A8BB}" type="presParOf" srcId="{7C55479C-BCDD-4748-8EBD-97E8762CB25D}" destId="{70ACBD78-E1C3-493D-93EF-133B57F18B2A}" srcOrd="0" destOrd="0" presId="urn:microsoft.com/office/officeart/2005/8/layout/orgChart1"/>
    <dgm:cxn modelId="{3C92797A-D197-4375-B651-7D178188593B}" type="presParOf" srcId="{7C55479C-BCDD-4748-8EBD-97E8762CB25D}" destId="{FB3E014F-4379-45BC-9594-58CF34825EF0}" srcOrd="1" destOrd="0" presId="urn:microsoft.com/office/officeart/2005/8/layout/orgChart1"/>
    <dgm:cxn modelId="{AC179D65-4F6C-4134-8859-3479069B3137}" type="presParOf" srcId="{FB3E014F-4379-45BC-9594-58CF34825EF0}" destId="{591D7FC4-24B3-42C9-8F47-C60A578EABD3}" srcOrd="0" destOrd="0" presId="urn:microsoft.com/office/officeart/2005/8/layout/orgChart1"/>
    <dgm:cxn modelId="{C2AB3148-BA12-400A-8917-5701AF6C4BF0}" type="presParOf" srcId="{591D7FC4-24B3-42C9-8F47-C60A578EABD3}" destId="{2150AF20-0E55-429D-9DE7-433822DADBBF}" srcOrd="0" destOrd="0" presId="urn:microsoft.com/office/officeart/2005/8/layout/orgChart1"/>
    <dgm:cxn modelId="{B5637581-2AC5-41B5-A606-A894E5D25FAF}" type="presParOf" srcId="{591D7FC4-24B3-42C9-8F47-C60A578EABD3}" destId="{CED0B042-AF39-4673-A2AC-FCC6E801B879}" srcOrd="1" destOrd="0" presId="urn:microsoft.com/office/officeart/2005/8/layout/orgChart1"/>
    <dgm:cxn modelId="{4226E96E-B2A1-427D-BBE0-BB34EC564E8F}" type="presParOf" srcId="{FB3E014F-4379-45BC-9594-58CF34825EF0}" destId="{DDC38897-84CF-4DEE-9B0A-067C5630596C}" srcOrd="1" destOrd="0" presId="urn:microsoft.com/office/officeart/2005/8/layout/orgChart1"/>
    <dgm:cxn modelId="{BE9F1B95-A54E-4FCD-B339-3104EF7B9361}" type="presParOf" srcId="{FB3E014F-4379-45BC-9594-58CF34825EF0}" destId="{13AFCC2B-090E-4398-99D9-14740498FA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199AC-4091-4425-8149-A230832F5054}" type="doc">
      <dgm:prSet loTypeId="urn:microsoft.com/office/officeart/2005/8/layout/orgChart1" loCatId="hierarchy" qsTypeId="urn:microsoft.com/office/officeart/2005/8/quickstyle/3d3" qsCatId="3D" csTypeId="urn:microsoft.com/office/officeart/2005/8/colors/colorful2" csCatId="colorful" phldr="1"/>
      <dgm:spPr/>
      <dgm:t>
        <a:bodyPr/>
        <a:lstStyle/>
        <a:p>
          <a:endParaRPr lang="fi-FI"/>
        </a:p>
      </dgm:t>
    </dgm:pt>
    <dgm:pt modelId="{DC48AFD2-5FA7-47F1-894D-72F0C0E57FC7}">
      <dgm:prSet phldrT="[Teksti]" custT="1"/>
      <dgm:spPr/>
      <dgm:t>
        <a:bodyPr/>
        <a:lstStyle/>
        <a:p>
          <a:r>
            <a:rPr lang="fi-FI" sz="1400" b="1" dirty="0" smtClean="0"/>
            <a:t>Erilliskeräys</a:t>
          </a:r>
          <a:endParaRPr lang="fi-FI" sz="1400" b="1" dirty="0"/>
        </a:p>
      </dgm:t>
    </dgm:pt>
    <dgm:pt modelId="{A19339B5-4869-47FE-BC4C-AFA77FED6DB9}" type="parTrans" cxnId="{3813F0AD-9640-4D07-BA51-F486BCFDB757}">
      <dgm:prSet/>
      <dgm:spPr/>
      <dgm:t>
        <a:bodyPr/>
        <a:lstStyle/>
        <a:p>
          <a:endParaRPr lang="fi-FI"/>
        </a:p>
      </dgm:t>
    </dgm:pt>
    <dgm:pt modelId="{A905A771-2FCA-467D-AB57-36A5FAD9DAB2}" type="sibTrans" cxnId="{3813F0AD-9640-4D07-BA51-F486BCFDB757}">
      <dgm:prSet/>
      <dgm:spPr/>
      <dgm:t>
        <a:bodyPr/>
        <a:lstStyle/>
        <a:p>
          <a:endParaRPr lang="fi-FI"/>
        </a:p>
      </dgm:t>
    </dgm:pt>
    <dgm:pt modelId="{27062D24-05E2-4D9B-B957-3F966F7A0973}">
      <dgm:prSet phldrT="[Teksti]"/>
      <dgm:spPr/>
      <dgm:t>
        <a:bodyPr/>
        <a:lstStyle/>
        <a:p>
          <a:r>
            <a:rPr lang="fi-FI" dirty="0" smtClean="0"/>
            <a:t>Muu biojäte kuin puutarha- tai puistojäte</a:t>
          </a:r>
          <a:endParaRPr lang="fi-FI" dirty="0"/>
        </a:p>
      </dgm:t>
    </dgm:pt>
    <dgm:pt modelId="{FEA06A36-600F-48C7-A360-15B2E3A6AE4B}" type="parTrans" cxnId="{F32D58ED-1D88-44B3-9420-F1245FC4A69C}">
      <dgm:prSet/>
      <dgm:spPr/>
      <dgm:t>
        <a:bodyPr/>
        <a:lstStyle/>
        <a:p>
          <a:endParaRPr lang="fi-FI"/>
        </a:p>
      </dgm:t>
    </dgm:pt>
    <dgm:pt modelId="{AF87BBF2-1FEB-4B91-B43E-6A20848AC533}" type="sibTrans" cxnId="{F32D58ED-1D88-44B3-9420-F1245FC4A69C}">
      <dgm:prSet/>
      <dgm:spPr/>
      <dgm:t>
        <a:bodyPr/>
        <a:lstStyle/>
        <a:p>
          <a:endParaRPr lang="fi-FI"/>
        </a:p>
      </dgm:t>
    </dgm:pt>
    <dgm:pt modelId="{125CC8AF-C215-441F-899D-15F4BA59DA5D}">
      <dgm:prSet/>
      <dgm:spPr/>
      <dgm:t>
        <a:bodyPr/>
        <a:lstStyle/>
        <a:p>
          <a:r>
            <a:rPr lang="fi-FI" dirty="0" smtClean="0"/>
            <a:t>Muovi-, paperi- ja kartonkipakkausjäte</a:t>
          </a:r>
          <a:endParaRPr lang="fi-FI" dirty="0"/>
        </a:p>
      </dgm:t>
    </dgm:pt>
    <dgm:pt modelId="{4A06F9FE-F63D-4466-AF6B-599FEC8D989C}" type="parTrans" cxnId="{74372E1F-B43B-45AE-B9E6-B948C52E9D2A}">
      <dgm:prSet/>
      <dgm:spPr/>
      <dgm:t>
        <a:bodyPr/>
        <a:lstStyle/>
        <a:p>
          <a:endParaRPr lang="fi-FI"/>
        </a:p>
      </dgm:t>
    </dgm:pt>
    <dgm:pt modelId="{B198AE4E-E1A7-4BD6-B10C-EEB0EA75145C}" type="sibTrans" cxnId="{74372E1F-B43B-45AE-B9E6-B948C52E9D2A}">
      <dgm:prSet/>
      <dgm:spPr/>
      <dgm:t>
        <a:bodyPr/>
        <a:lstStyle/>
        <a:p>
          <a:endParaRPr lang="fi-FI"/>
        </a:p>
      </dgm:t>
    </dgm:pt>
    <dgm:pt modelId="{C794DE91-0526-4538-983B-1399751A2E6E}">
      <dgm:prSet/>
      <dgm:spPr/>
      <dgm:t>
        <a:bodyPr/>
        <a:lstStyle/>
        <a:p>
          <a:r>
            <a:rPr lang="fi-FI" dirty="0" smtClean="0"/>
            <a:t>Lasipakkausjäte</a:t>
          </a:r>
          <a:endParaRPr lang="fi-FI" dirty="0"/>
        </a:p>
      </dgm:t>
    </dgm:pt>
    <dgm:pt modelId="{F95FF1EE-3456-4F44-BE5D-C97F6EBD1AD8}" type="parTrans" cxnId="{90B4241F-6EB8-417E-8C00-A86C3E16CAAE}">
      <dgm:prSet/>
      <dgm:spPr/>
      <dgm:t>
        <a:bodyPr/>
        <a:lstStyle/>
        <a:p>
          <a:endParaRPr lang="fi-FI"/>
        </a:p>
      </dgm:t>
    </dgm:pt>
    <dgm:pt modelId="{67EFFD5E-D3FC-4BC9-B9BA-71FDF68AEC5C}" type="sibTrans" cxnId="{90B4241F-6EB8-417E-8C00-A86C3E16CAAE}">
      <dgm:prSet/>
      <dgm:spPr/>
      <dgm:t>
        <a:bodyPr/>
        <a:lstStyle/>
        <a:p>
          <a:endParaRPr lang="fi-FI"/>
        </a:p>
      </dgm:t>
    </dgm:pt>
    <dgm:pt modelId="{CBB335C5-EE83-42AD-A08E-2E8CA434BE19}">
      <dgm:prSet/>
      <dgm:spPr/>
      <dgm:t>
        <a:bodyPr/>
        <a:lstStyle/>
        <a:p>
          <a:r>
            <a:rPr lang="fi-FI" dirty="0" smtClean="0"/>
            <a:t>Metallipakkausjäte ja muu pienikokoinen metallijäte</a:t>
          </a:r>
          <a:endParaRPr lang="fi-FI" dirty="0"/>
        </a:p>
      </dgm:t>
    </dgm:pt>
    <dgm:pt modelId="{5E79F7F3-F27B-44A5-96A6-7343DC7EE646}" type="parTrans" cxnId="{492D8950-D9BA-4B77-B0F4-B56E5E3C2BF2}">
      <dgm:prSet/>
      <dgm:spPr/>
      <dgm:t>
        <a:bodyPr/>
        <a:lstStyle/>
        <a:p>
          <a:endParaRPr lang="fi-FI"/>
        </a:p>
      </dgm:t>
    </dgm:pt>
    <dgm:pt modelId="{01499B73-7F36-4A02-8175-6C58917DF0F0}" type="sibTrans" cxnId="{492D8950-D9BA-4B77-B0F4-B56E5E3C2BF2}">
      <dgm:prSet/>
      <dgm:spPr/>
      <dgm:t>
        <a:bodyPr/>
        <a:lstStyle/>
        <a:p>
          <a:endParaRPr lang="fi-FI"/>
        </a:p>
      </dgm:t>
    </dgm:pt>
    <dgm:pt modelId="{297AC139-2EA2-464C-94B1-401C1F47230C}" type="pres">
      <dgm:prSet presAssocID="{FE3199AC-4091-4425-8149-A230832F5054}" presName="hierChild1" presStyleCnt="0">
        <dgm:presLayoutVars>
          <dgm:orgChart val="1"/>
          <dgm:chPref val="1"/>
          <dgm:dir/>
          <dgm:animOne val="branch"/>
          <dgm:animLvl val="lvl"/>
          <dgm:resizeHandles/>
        </dgm:presLayoutVars>
      </dgm:prSet>
      <dgm:spPr/>
      <dgm:t>
        <a:bodyPr/>
        <a:lstStyle/>
        <a:p>
          <a:endParaRPr lang="fi-FI"/>
        </a:p>
      </dgm:t>
    </dgm:pt>
    <dgm:pt modelId="{4175BEE0-07EB-415B-8FFE-6B80FE172C77}" type="pres">
      <dgm:prSet presAssocID="{DC48AFD2-5FA7-47F1-894D-72F0C0E57FC7}" presName="hierRoot1" presStyleCnt="0">
        <dgm:presLayoutVars>
          <dgm:hierBranch val="init"/>
        </dgm:presLayoutVars>
      </dgm:prSet>
      <dgm:spPr/>
    </dgm:pt>
    <dgm:pt modelId="{83BDC024-4804-4C83-83C1-11F16BF67856}" type="pres">
      <dgm:prSet presAssocID="{DC48AFD2-5FA7-47F1-894D-72F0C0E57FC7}" presName="rootComposite1" presStyleCnt="0"/>
      <dgm:spPr/>
    </dgm:pt>
    <dgm:pt modelId="{1FEA52E7-220D-4952-8A71-346D010425F6}" type="pres">
      <dgm:prSet presAssocID="{DC48AFD2-5FA7-47F1-894D-72F0C0E57FC7}" presName="rootText1" presStyleLbl="node0" presStyleIdx="0" presStyleCnt="1" custAng="0" custScaleX="130224" custScaleY="157990" custLinFactY="159288" custLinFactNeighborX="-2621" custLinFactNeighborY="200000">
        <dgm:presLayoutVars>
          <dgm:chPref val="3"/>
        </dgm:presLayoutVars>
      </dgm:prSet>
      <dgm:spPr/>
      <dgm:t>
        <a:bodyPr/>
        <a:lstStyle/>
        <a:p>
          <a:endParaRPr lang="fi-FI"/>
        </a:p>
      </dgm:t>
    </dgm:pt>
    <dgm:pt modelId="{B1407BC6-2906-402D-9F28-3EB37ED83E4E}" type="pres">
      <dgm:prSet presAssocID="{DC48AFD2-5FA7-47F1-894D-72F0C0E57FC7}" presName="rootConnector1" presStyleLbl="node1" presStyleIdx="0" presStyleCnt="0"/>
      <dgm:spPr/>
      <dgm:t>
        <a:bodyPr/>
        <a:lstStyle/>
        <a:p>
          <a:endParaRPr lang="fi-FI"/>
        </a:p>
      </dgm:t>
    </dgm:pt>
    <dgm:pt modelId="{A1908D9F-0D17-47E3-9FEF-0B2FD15CAA5F}" type="pres">
      <dgm:prSet presAssocID="{DC48AFD2-5FA7-47F1-894D-72F0C0E57FC7}" presName="hierChild2" presStyleCnt="0"/>
      <dgm:spPr/>
    </dgm:pt>
    <dgm:pt modelId="{AF32DF11-696B-4612-BE21-61086500D230}" type="pres">
      <dgm:prSet presAssocID="{5E79F7F3-F27B-44A5-96A6-7343DC7EE646}" presName="Name37" presStyleLbl="parChTrans1D2" presStyleIdx="0" presStyleCnt="4"/>
      <dgm:spPr/>
      <dgm:t>
        <a:bodyPr/>
        <a:lstStyle/>
        <a:p>
          <a:endParaRPr lang="fi-FI"/>
        </a:p>
      </dgm:t>
    </dgm:pt>
    <dgm:pt modelId="{32A0239C-D7C1-4577-B7A9-6BF6AB157D04}" type="pres">
      <dgm:prSet presAssocID="{CBB335C5-EE83-42AD-A08E-2E8CA434BE19}" presName="hierRoot2" presStyleCnt="0">
        <dgm:presLayoutVars>
          <dgm:hierBranch val="init"/>
        </dgm:presLayoutVars>
      </dgm:prSet>
      <dgm:spPr/>
    </dgm:pt>
    <dgm:pt modelId="{3255DAFE-A147-4B45-B777-F27D30CB5A45}" type="pres">
      <dgm:prSet presAssocID="{CBB335C5-EE83-42AD-A08E-2E8CA434BE19}" presName="rootComposite" presStyleCnt="0"/>
      <dgm:spPr/>
    </dgm:pt>
    <dgm:pt modelId="{27D8588A-474E-4AE2-BC24-BD66C7066483}" type="pres">
      <dgm:prSet presAssocID="{CBB335C5-EE83-42AD-A08E-2E8CA434BE19}" presName="rootText" presStyleLbl="node2" presStyleIdx="0" presStyleCnt="4" custScaleX="114637" custScaleY="141654" custLinFactY="-100000" custLinFactNeighborX="2021" custLinFactNeighborY="-148222">
        <dgm:presLayoutVars>
          <dgm:chPref val="3"/>
        </dgm:presLayoutVars>
      </dgm:prSet>
      <dgm:spPr/>
      <dgm:t>
        <a:bodyPr/>
        <a:lstStyle/>
        <a:p>
          <a:endParaRPr lang="fi-FI"/>
        </a:p>
      </dgm:t>
    </dgm:pt>
    <dgm:pt modelId="{7FBC19E8-4812-4633-B613-36D16CC0A623}" type="pres">
      <dgm:prSet presAssocID="{CBB335C5-EE83-42AD-A08E-2E8CA434BE19}" presName="rootConnector" presStyleLbl="node2" presStyleIdx="0" presStyleCnt="4"/>
      <dgm:spPr/>
      <dgm:t>
        <a:bodyPr/>
        <a:lstStyle/>
        <a:p>
          <a:endParaRPr lang="fi-FI"/>
        </a:p>
      </dgm:t>
    </dgm:pt>
    <dgm:pt modelId="{E1F51BB0-0D56-438E-B43E-13B489FF7A13}" type="pres">
      <dgm:prSet presAssocID="{CBB335C5-EE83-42AD-A08E-2E8CA434BE19}" presName="hierChild4" presStyleCnt="0"/>
      <dgm:spPr/>
    </dgm:pt>
    <dgm:pt modelId="{DD5F51B1-873A-409D-9857-82061DA7BF6F}" type="pres">
      <dgm:prSet presAssocID="{CBB335C5-EE83-42AD-A08E-2E8CA434BE19}" presName="hierChild5" presStyleCnt="0"/>
      <dgm:spPr/>
    </dgm:pt>
    <dgm:pt modelId="{3E792C5E-CED1-4D5A-8AE8-AFCA809D3FEE}" type="pres">
      <dgm:prSet presAssocID="{F95FF1EE-3456-4F44-BE5D-C97F6EBD1AD8}" presName="Name37" presStyleLbl="parChTrans1D2" presStyleIdx="1" presStyleCnt="4"/>
      <dgm:spPr/>
      <dgm:t>
        <a:bodyPr/>
        <a:lstStyle/>
        <a:p>
          <a:endParaRPr lang="fi-FI"/>
        </a:p>
      </dgm:t>
    </dgm:pt>
    <dgm:pt modelId="{D598284C-9406-4702-BD7D-D9B62786F46F}" type="pres">
      <dgm:prSet presAssocID="{C794DE91-0526-4538-983B-1399751A2E6E}" presName="hierRoot2" presStyleCnt="0">
        <dgm:presLayoutVars>
          <dgm:hierBranch val="init"/>
        </dgm:presLayoutVars>
      </dgm:prSet>
      <dgm:spPr/>
    </dgm:pt>
    <dgm:pt modelId="{FB858790-9E31-4651-A9F2-DBC4D831FD8F}" type="pres">
      <dgm:prSet presAssocID="{C794DE91-0526-4538-983B-1399751A2E6E}" presName="rootComposite" presStyleCnt="0"/>
      <dgm:spPr/>
    </dgm:pt>
    <dgm:pt modelId="{DA0E5D1D-171A-4DB2-B003-10C4351D3D72}" type="pres">
      <dgm:prSet presAssocID="{C794DE91-0526-4538-983B-1399751A2E6E}" presName="rootText" presStyleLbl="node2" presStyleIdx="1" presStyleCnt="4" custScaleX="114637" custScaleY="141654" custLinFactY="-100000" custLinFactNeighborX="2353" custLinFactNeighborY="-148222">
        <dgm:presLayoutVars>
          <dgm:chPref val="3"/>
        </dgm:presLayoutVars>
      </dgm:prSet>
      <dgm:spPr/>
      <dgm:t>
        <a:bodyPr/>
        <a:lstStyle/>
        <a:p>
          <a:endParaRPr lang="fi-FI"/>
        </a:p>
      </dgm:t>
    </dgm:pt>
    <dgm:pt modelId="{81E6281B-EB99-41C9-9291-796360536F53}" type="pres">
      <dgm:prSet presAssocID="{C794DE91-0526-4538-983B-1399751A2E6E}" presName="rootConnector" presStyleLbl="node2" presStyleIdx="1" presStyleCnt="4"/>
      <dgm:spPr/>
      <dgm:t>
        <a:bodyPr/>
        <a:lstStyle/>
        <a:p>
          <a:endParaRPr lang="fi-FI"/>
        </a:p>
      </dgm:t>
    </dgm:pt>
    <dgm:pt modelId="{E678E437-3E47-45E3-818D-F8CA5F348429}" type="pres">
      <dgm:prSet presAssocID="{C794DE91-0526-4538-983B-1399751A2E6E}" presName="hierChild4" presStyleCnt="0"/>
      <dgm:spPr/>
    </dgm:pt>
    <dgm:pt modelId="{9660A272-D45F-4208-9452-6C1ABAEF85CD}" type="pres">
      <dgm:prSet presAssocID="{C794DE91-0526-4538-983B-1399751A2E6E}" presName="hierChild5" presStyleCnt="0"/>
      <dgm:spPr/>
    </dgm:pt>
    <dgm:pt modelId="{287C3995-734D-4626-8B10-86442DA5FBD1}" type="pres">
      <dgm:prSet presAssocID="{4A06F9FE-F63D-4466-AF6B-599FEC8D989C}" presName="Name37" presStyleLbl="parChTrans1D2" presStyleIdx="2" presStyleCnt="4"/>
      <dgm:spPr/>
      <dgm:t>
        <a:bodyPr/>
        <a:lstStyle/>
        <a:p>
          <a:endParaRPr lang="fi-FI"/>
        </a:p>
      </dgm:t>
    </dgm:pt>
    <dgm:pt modelId="{2021D90F-F8AB-4F7A-A5E7-050149AB0D28}" type="pres">
      <dgm:prSet presAssocID="{125CC8AF-C215-441F-899D-15F4BA59DA5D}" presName="hierRoot2" presStyleCnt="0">
        <dgm:presLayoutVars>
          <dgm:hierBranch val="init"/>
        </dgm:presLayoutVars>
      </dgm:prSet>
      <dgm:spPr/>
    </dgm:pt>
    <dgm:pt modelId="{488F1227-C928-4FDF-B52D-B0C5DE7F3313}" type="pres">
      <dgm:prSet presAssocID="{125CC8AF-C215-441F-899D-15F4BA59DA5D}" presName="rootComposite" presStyleCnt="0"/>
      <dgm:spPr/>
    </dgm:pt>
    <dgm:pt modelId="{898D309E-9EB1-4975-82D1-3488110A6E80}" type="pres">
      <dgm:prSet presAssocID="{125CC8AF-C215-441F-899D-15F4BA59DA5D}" presName="rootText" presStyleLbl="node2" presStyleIdx="2" presStyleCnt="4" custScaleX="114637" custScaleY="141654" custLinFactY="-100000" custLinFactNeighborX="-5902" custLinFactNeighborY="-148222">
        <dgm:presLayoutVars>
          <dgm:chPref val="3"/>
        </dgm:presLayoutVars>
      </dgm:prSet>
      <dgm:spPr/>
      <dgm:t>
        <a:bodyPr/>
        <a:lstStyle/>
        <a:p>
          <a:endParaRPr lang="fi-FI"/>
        </a:p>
      </dgm:t>
    </dgm:pt>
    <dgm:pt modelId="{5AAC3D83-ECF2-4226-ACFE-6E4FDD96A5DE}" type="pres">
      <dgm:prSet presAssocID="{125CC8AF-C215-441F-899D-15F4BA59DA5D}" presName="rootConnector" presStyleLbl="node2" presStyleIdx="2" presStyleCnt="4"/>
      <dgm:spPr/>
      <dgm:t>
        <a:bodyPr/>
        <a:lstStyle/>
        <a:p>
          <a:endParaRPr lang="fi-FI"/>
        </a:p>
      </dgm:t>
    </dgm:pt>
    <dgm:pt modelId="{448D681B-279B-4F16-A8E7-705E6B3C4D2E}" type="pres">
      <dgm:prSet presAssocID="{125CC8AF-C215-441F-899D-15F4BA59DA5D}" presName="hierChild4" presStyleCnt="0"/>
      <dgm:spPr/>
    </dgm:pt>
    <dgm:pt modelId="{A031511A-CE5E-42B9-94CE-173A7371D06A}" type="pres">
      <dgm:prSet presAssocID="{125CC8AF-C215-441F-899D-15F4BA59DA5D}" presName="hierChild5" presStyleCnt="0"/>
      <dgm:spPr/>
    </dgm:pt>
    <dgm:pt modelId="{5A47103A-FA54-4F8A-BF1E-C7FA1EA822A2}" type="pres">
      <dgm:prSet presAssocID="{FEA06A36-600F-48C7-A360-15B2E3A6AE4B}" presName="Name37" presStyleLbl="parChTrans1D2" presStyleIdx="3" presStyleCnt="4"/>
      <dgm:spPr/>
      <dgm:t>
        <a:bodyPr/>
        <a:lstStyle/>
        <a:p>
          <a:endParaRPr lang="fi-FI"/>
        </a:p>
      </dgm:t>
    </dgm:pt>
    <dgm:pt modelId="{EC4B7037-4EF2-4843-9DC4-54CD455ED7A4}" type="pres">
      <dgm:prSet presAssocID="{27062D24-05E2-4D9B-B957-3F966F7A0973}" presName="hierRoot2" presStyleCnt="0">
        <dgm:presLayoutVars>
          <dgm:hierBranch val="init"/>
        </dgm:presLayoutVars>
      </dgm:prSet>
      <dgm:spPr/>
    </dgm:pt>
    <dgm:pt modelId="{27C5EBA5-1853-4D4B-86D0-063EFFC40768}" type="pres">
      <dgm:prSet presAssocID="{27062D24-05E2-4D9B-B957-3F966F7A0973}" presName="rootComposite" presStyleCnt="0"/>
      <dgm:spPr/>
    </dgm:pt>
    <dgm:pt modelId="{5237C7E4-CEEC-4C5F-A331-C7303F3C9C2A}" type="pres">
      <dgm:prSet presAssocID="{27062D24-05E2-4D9B-B957-3F966F7A0973}" presName="rootText" presStyleLbl="node2" presStyleIdx="3" presStyleCnt="4" custScaleX="114637" custScaleY="141654" custLinFactY="-100000" custLinFactNeighborX="-6956" custLinFactNeighborY="-148222">
        <dgm:presLayoutVars>
          <dgm:chPref val="3"/>
        </dgm:presLayoutVars>
      </dgm:prSet>
      <dgm:spPr/>
      <dgm:t>
        <a:bodyPr/>
        <a:lstStyle/>
        <a:p>
          <a:endParaRPr lang="fi-FI"/>
        </a:p>
      </dgm:t>
    </dgm:pt>
    <dgm:pt modelId="{283F0220-F10E-47D6-94DB-0D6D0832A511}" type="pres">
      <dgm:prSet presAssocID="{27062D24-05E2-4D9B-B957-3F966F7A0973}" presName="rootConnector" presStyleLbl="node2" presStyleIdx="3" presStyleCnt="4"/>
      <dgm:spPr/>
      <dgm:t>
        <a:bodyPr/>
        <a:lstStyle/>
        <a:p>
          <a:endParaRPr lang="fi-FI"/>
        </a:p>
      </dgm:t>
    </dgm:pt>
    <dgm:pt modelId="{24733D14-B902-43F8-8698-095A8068C58D}" type="pres">
      <dgm:prSet presAssocID="{27062D24-05E2-4D9B-B957-3F966F7A0973}" presName="hierChild4" presStyleCnt="0"/>
      <dgm:spPr/>
    </dgm:pt>
    <dgm:pt modelId="{3BBAB8C6-BDDB-4565-826B-71D2D2C8A965}" type="pres">
      <dgm:prSet presAssocID="{27062D24-05E2-4D9B-B957-3F966F7A0973}" presName="hierChild5" presStyleCnt="0"/>
      <dgm:spPr/>
    </dgm:pt>
    <dgm:pt modelId="{7C55479C-BCDD-4748-8EBD-97E8762CB25D}" type="pres">
      <dgm:prSet presAssocID="{DC48AFD2-5FA7-47F1-894D-72F0C0E57FC7}" presName="hierChild3" presStyleCnt="0"/>
      <dgm:spPr/>
    </dgm:pt>
  </dgm:ptLst>
  <dgm:cxnLst>
    <dgm:cxn modelId="{C2D1E6F2-8CC9-47BC-94B8-2C6DA743DABD}" type="presOf" srcId="{4A06F9FE-F63D-4466-AF6B-599FEC8D989C}" destId="{287C3995-734D-4626-8B10-86442DA5FBD1}" srcOrd="0" destOrd="0" presId="urn:microsoft.com/office/officeart/2005/8/layout/orgChart1"/>
    <dgm:cxn modelId="{F2DB0C3A-7DB2-4089-897C-2CC83C9BD51C}" type="presOf" srcId="{DC48AFD2-5FA7-47F1-894D-72F0C0E57FC7}" destId="{B1407BC6-2906-402D-9F28-3EB37ED83E4E}" srcOrd="1" destOrd="0" presId="urn:microsoft.com/office/officeart/2005/8/layout/orgChart1"/>
    <dgm:cxn modelId="{F32D58ED-1D88-44B3-9420-F1245FC4A69C}" srcId="{DC48AFD2-5FA7-47F1-894D-72F0C0E57FC7}" destId="{27062D24-05E2-4D9B-B957-3F966F7A0973}" srcOrd="3" destOrd="0" parTransId="{FEA06A36-600F-48C7-A360-15B2E3A6AE4B}" sibTransId="{AF87BBF2-1FEB-4B91-B43E-6A20848AC533}"/>
    <dgm:cxn modelId="{9881C205-0C9F-48EC-A864-209C3249312C}" type="presOf" srcId="{C794DE91-0526-4538-983B-1399751A2E6E}" destId="{81E6281B-EB99-41C9-9291-796360536F53}" srcOrd="1" destOrd="0" presId="urn:microsoft.com/office/officeart/2005/8/layout/orgChart1"/>
    <dgm:cxn modelId="{F127F0A9-005E-4E7F-B95B-91FEABBE3F75}" type="presOf" srcId="{125CC8AF-C215-441F-899D-15F4BA59DA5D}" destId="{5AAC3D83-ECF2-4226-ACFE-6E4FDD96A5DE}" srcOrd="1" destOrd="0" presId="urn:microsoft.com/office/officeart/2005/8/layout/orgChart1"/>
    <dgm:cxn modelId="{B556B2D8-313E-4B24-8459-E4A0898A86F8}" type="presOf" srcId="{27062D24-05E2-4D9B-B957-3F966F7A0973}" destId="{283F0220-F10E-47D6-94DB-0D6D0832A511}" srcOrd="1" destOrd="0" presId="urn:microsoft.com/office/officeart/2005/8/layout/orgChart1"/>
    <dgm:cxn modelId="{3813F0AD-9640-4D07-BA51-F486BCFDB757}" srcId="{FE3199AC-4091-4425-8149-A230832F5054}" destId="{DC48AFD2-5FA7-47F1-894D-72F0C0E57FC7}" srcOrd="0" destOrd="0" parTransId="{A19339B5-4869-47FE-BC4C-AFA77FED6DB9}" sibTransId="{A905A771-2FCA-467D-AB57-36A5FAD9DAB2}"/>
    <dgm:cxn modelId="{74372E1F-B43B-45AE-B9E6-B948C52E9D2A}" srcId="{DC48AFD2-5FA7-47F1-894D-72F0C0E57FC7}" destId="{125CC8AF-C215-441F-899D-15F4BA59DA5D}" srcOrd="2" destOrd="0" parTransId="{4A06F9FE-F63D-4466-AF6B-599FEC8D989C}" sibTransId="{B198AE4E-E1A7-4BD6-B10C-EEB0EA75145C}"/>
    <dgm:cxn modelId="{09D9CDC4-7BAC-4E0F-BCAE-DD095B5F0589}" type="presOf" srcId="{DC48AFD2-5FA7-47F1-894D-72F0C0E57FC7}" destId="{1FEA52E7-220D-4952-8A71-346D010425F6}" srcOrd="0" destOrd="0" presId="urn:microsoft.com/office/officeart/2005/8/layout/orgChart1"/>
    <dgm:cxn modelId="{95F58BE4-A272-4DEA-A742-D07950EDACB3}" type="presOf" srcId="{CBB335C5-EE83-42AD-A08E-2E8CA434BE19}" destId="{27D8588A-474E-4AE2-BC24-BD66C7066483}" srcOrd="0" destOrd="0" presId="urn:microsoft.com/office/officeart/2005/8/layout/orgChart1"/>
    <dgm:cxn modelId="{855A36A4-65CB-4CEC-9B6D-F92E4169D5F2}" type="presOf" srcId="{5E79F7F3-F27B-44A5-96A6-7343DC7EE646}" destId="{AF32DF11-696B-4612-BE21-61086500D230}" srcOrd="0" destOrd="0" presId="urn:microsoft.com/office/officeart/2005/8/layout/orgChart1"/>
    <dgm:cxn modelId="{90B4241F-6EB8-417E-8C00-A86C3E16CAAE}" srcId="{DC48AFD2-5FA7-47F1-894D-72F0C0E57FC7}" destId="{C794DE91-0526-4538-983B-1399751A2E6E}" srcOrd="1" destOrd="0" parTransId="{F95FF1EE-3456-4F44-BE5D-C97F6EBD1AD8}" sibTransId="{67EFFD5E-D3FC-4BC9-B9BA-71FDF68AEC5C}"/>
    <dgm:cxn modelId="{4A6218A7-00E9-4670-A4C8-D551471558C9}" type="presOf" srcId="{F95FF1EE-3456-4F44-BE5D-C97F6EBD1AD8}" destId="{3E792C5E-CED1-4D5A-8AE8-AFCA809D3FEE}" srcOrd="0" destOrd="0" presId="urn:microsoft.com/office/officeart/2005/8/layout/orgChart1"/>
    <dgm:cxn modelId="{77A61EDC-2A36-4DB7-B953-35E0BF39655E}" type="presOf" srcId="{FE3199AC-4091-4425-8149-A230832F5054}" destId="{297AC139-2EA2-464C-94B1-401C1F47230C}" srcOrd="0" destOrd="0" presId="urn:microsoft.com/office/officeart/2005/8/layout/orgChart1"/>
    <dgm:cxn modelId="{2013BEF7-71FA-45FA-93C2-C7BADFB8B0BF}" type="presOf" srcId="{FEA06A36-600F-48C7-A360-15B2E3A6AE4B}" destId="{5A47103A-FA54-4F8A-BF1E-C7FA1EA822A2}" srcOrd="0" destOrd="0" presId="urn:microsoft.com/office/officeart/2005/8/layout/orgChart1"/>
    <dgm:cxn modelId="{492D8950-D9BA-4B77-B0F4-B56E5E3C2BF2}" srcId="{DC48AFD2-5FA7-47F1-894D-72F0C0E57FC7}" destId="{CBB335C5-EE83-42AD-A08E-2E8CA434BE19}" srcOrd="0" destOrd="0" parTransId="{5E79F7F3-F27B-44A5-96A6-7343DC7EE646}" sibTransId="{01499B73-7F36-4A02-8175-6C58917DF0F0}"/>
    <dgm:cxn modelId="{C664A10E-2ECC-453A-956B-96793EF26669}" type="presOf" srcId="{27062D24-05E2-4D9B-B957-3F966F7A0973}" destId="{5237C7E4-CEEC-4C5F-A331-C7303F3C9C2A}" srcOrd="0" destOrd="0" presId="urn:microsoft.com/office/officeart/2005/8/layout/orgChart1"/>
    <dgm:cxn modelId="{FDF3AD93-031A-4C25-A43C-AC177BCC5951}" type="presOf" srcId="{CBB335C5-EE83-42AD-A08E-2E8CA434BE19}" destId="{7FBC19E8-4812-4633-B613-36D16CC0A623}" srcOrd="1" destOrd="0" presId="urn:microsoft.com/office/officeart/2005/8/layout/orgChart1"/>
    <dgm:cxn modelId="{850AF51A-FEE9-4BE0-BB7B-825FC810CBCC}" type="presOf" srcId="{125CC8AF-C215-441F-899D-15F4BA59DA5D}" destId="{898D309E-9EB1-4975-82D1-3488110A6E80}" srcOrd="0" destOrd="0" presId="urn:microsoft.com/office/officeart/2005/8/layout/orgChart1"/>
    <dgm:cxn modelId="{2B09DC94-AF20-47A4-8EA4-F2FC8694E9E4}" type="presOf" srcId="{C794DE91-0526-4538-983B-1399751A2E6E}" destId="{DA0E5D1D-171A-4DB2-B003-10C4351D3D72}" srcOrd="0" destOrd="0" presId="urn:microsoft.com/office/officeart/2005/8/layout/orgChart1"/>
    <dgm:cxn modelId="{640B25A9-53BE-47BE-B0A1-68230582B2C3}" type="presParOf" srcId="{297AC139-2EA2-464C-94B1-401C1F47230C}" destId="{4175BEE0-07EB-415B-8FFE-6B80FE172C77}" srcOrd="0" destOrd="0" presId="urn:microsoft.com/office/officeart/2005/8/layout/orgChart1"/>
    <dgm:cxn modelId="{6A1A2651-21FF-4DE8-B507-007569DF99AA}" type="presParOf" srcId="{4175BEE0-07EB-415B-8FFE-6B80FE172C77}" destId="{83BDC024-4804-4C83-83C1-11F16BF67856}" srcOrd="0" destOrd="0" presId="urn:microsoft.com/office/officeart/2005/8/layout/orgChart1"/>
    <dgm:cxn modelId="{1B1BFB6D-CD39-4660-8270-E09B3D08A475}" type="presParOf" srcId="{83BDC024-4804-4C83-83C1-11F16BF67856}" destId="{1FEA52E7-220D-4952-8A71-346D010425F6}" srcOrd="0" destOrd="0" presId="urn:microsoft.com/office/officeart/2005/8/layout/orgChart1"/>
    <dgm:cxn modelId="{1C08A3F9-AF65-484B-94CD-839478021AF6}" type="presParOf" srcId="{83BDC024-4804-4C83-83C1-11F16BF67856}" destId="{B1407BC6-2906-402D-9F28-3EB37ED83E4E}" srcOrd="1" destOrd="0" presId="urn:microsoft.com/office/officeart/2005/8/layout/orgChart1"/>
    <dgm:cxn modelId="{1C4E763B-C7CC-4BC0-AE4B-6C3D48DC03E2}" type="presParOf" srcId="{4175BEE0-07EB-415B-8FFE-6B80FE172C77}" destId="{A1908D9F-0D17-47E3-9FEF-0B2FD15CAA5F}" srcOrd="1" destOrd="0" presId="urn:microsoft.com/office/officeart/2005/8/layout/orgChart1"/>
    <dgm:cxn modelId="{62AFD34C-4869-4EB1-BACD-8CDD3CE17C29}" type="presParOf" srcId="{A1908D9F-0D17-47E3-9FEF-0B2FD15CAA5F}" destId="{AF32DF11-696B-4612-BE21-61086500D230}" srcOrd="0" destOrd="0" presId="urn:microsoft.com/office/officeart/2005/8/layout/orgChart1"/>
    <dgm:cxn modelId="{57BD4905-CEF8-4408-83F4-43DA3C8A3180}" type="presParOf" srcId="{A1908D9F-0D17-47E3-9FEF-0B2FD15CAA5F}" destId="{32A0239C-D7C1-4577-B7A9-6BF6AB157D04}" srcOrd="1" destOrd="0" presId="urn:microsoft.com/office/officeart/2005/8/layout/orgChart1"/>
    <dgm:cxn modelId="{55C3D532-CF5D-4591-AB4C-44B4A71A68DC}" type="presParOf" srcId="{32A0239C-D7C1-4577-B7A9-6BF6AB157D04}" destId="{3255DAFE-A147-4B45-B777-F27D30CB5A45}" srcOrd="0" destOrd="0" presId="urn:microsoft.com/office/officeart/2005/8/layout/orgChart1"/>
    <dgm:cxn modelId="{46AFDA5A-B498-4D54-80FD-6763F19F191E}" type="presParOf" srcId="{3255DAFE-A147-4B45-B777-F27D30CB5A45}" destId="{27D8588A-474E-4AE2-BC24-BD66C7066483}" srcOrd="0" destOrd="0" presId="urn:microsoft.com/office/officeart/2005/8/layout/orgChart1"/>
    <dgm:cxn modelId="{A2822342-6092-4C6B-A16E-D545B7BAC3C0}" type="presParOf" srcId="{3255DAFE-A147-4B45-B777-F27D30CB5A45}" destId="{7FBC19E8-4812-4633-B613-36D16CC0A623}" srcOrd="1" destOrd="0" presId="urn:microsoft.com/office/officeart/2005/8/layout/orgChart1"/>
    <dgm:cxn modelId="{64944828-DF83-43D2-ABA0-E152ACB6B513}" type="presParOf" srcId="{32A0239C-D7C1-4577-B7A9-6BF6AB157D04}" destId="{E1F51BB0-0D56-438E-B43E-13B489FF7A13}" srcOrd="1" destOrd="0" presId="urn:microsoft.com/office/officeart/2005/8/layout/orgChart1"/>
    <dgm:cxn modelId="{F268679A-E0E9-44FA-8822-8FB413587AAC}" type="presParOf" srcId="{32A0239C-D7C1-4577-B7A9-6BF6AB157D04}" destId="{DD5F51B1-873A-409D-9857-82061DA7BF6F}" srcOrd="2" destOrd="0" presId="urn:microsoft.com/office/officeart/2005/8/layout/orgChart1"/>
    <dgm:cxn modelId="{02179C5E-2416-44DC-A989-25D1DAA06139}" type="presParOf" srcId="{A1908D9F-0D17-47E3-9FEF-0B2FD15CAA5F}" destId="{3E792C5E-CED1-4D5A-8AE8-AFCA809D3FEE}" srcOrd="2" destOrd="0" presId="urn:microsoft.com/office/officeart/2005/8/layout/orgChart1"/>
    <dgm:cxn modelId="{16B40F56-B6D5-4170-9B51-103DF1B34318}" type="presParOf" srcId="{A1908D9F-0D17-47E3-9FEF-0B2FD15CAA5F}" destId="{D598284C-9406-4702-BD7D-D9B62786F46F}" srcOrd="3" destOrd="0" presId="urn:microsoft.com/office/officeart/2005/8/layout/orgChart1"/>
    <dgm:cxn modelId="{63BE47CB-7D95-427E-AFD6-034FB591B385}" type="presParOf" srcId="{D598284C-9406-4702-BD7D-D9B62786F46F}" destId="{FB858790-9E31-4651-A9F2-DBC4D831FD8F}" srcOrd="0" destOrd="0" presId="urn:microsoft.com/office/officeart/2005/8/layout/orgChart1"/>
    <dgm:cxn modelId="{1792A453-1A52-45A2-90FB-97F4C2062401}" type="presParOf" srcId="{FB858790-9E31-4651-A9F2-DBC4D831FD8F}" destId="{DA0E5D1D-171A-4DB2-B003-10C4351D3D72}" srcOrd="0" destOrd="0" presId="urn:microsoft.com/office/officeart/2005/8/layout/orgChart1"/>
    <dgm:cxn modelId="{B4F78385-B27A-4FF3-B500-4D93ECE617DB}" type="presParOf" srcId="{FB858790-9E31-4651-A9F2-DBC4D831FD8F}" destId="{81E6281B-EB99-41C9-9291-796360536F53}" srcOrd="1" destOrd="0" presId="urn:microsoft.com/office/officeart/2005/8/layout/orgChart1"/>
    <dgm:cxn modelId="{3C8FB045-E26E-4FE7-9377-49337B6B0097}" type="presParOf" srcId="{D598284C-9406-4702-BD7D-D9B62786F46F}" destId="{E678E437-3E47-45E3-818D-F8CA5F348429}" srcOrd="1" destOrd="0" presId="urn:microsoft.com/office/officeart/2005/8/layout/orgChart1"/>
    <dgm:cxn modelId="{87D6C3A3-B43B-4AEB-A404-10DCB127C651}" type="presParOf" srcId="{D598284C-9406-4702-BD7D-D9B62786F46F}" destId="{9660A272-D45F-4208-9452-6C1ABAEF85CD}" srcOrd="2" destOrd="0" presId="urn:microsoft.com/office/officeart/2005/8/layout/orgChart1"/>
    <dgm:cxn modelId="{A969471A-AE8A-42F1-B73F-819E76937F09}" type="presParOf" srcId="{A1908D9F-0D17-47E3-9FEF-0B2FD15CAA5F}" destId="{287C3995-734D-4626-8B10-86442DA5FBD1}" srcOrd="4" destOrd="0" presId="urn:microsoft.com/office/officeart/2005/8/layout/orgChart1"/>
    <dgm:cxn modelId="{511C739A-4DAF-4690-90DD-8D20CE3F5CF2}" type="presParOf" srcId="{A1908D9F-0D17-47E3-9FEF-0B2FD15CAA5F}" destId="{2021D90F-F8AB-4F7A-A5E7-050149AB0D28}" srcOrd="5" destOrd="0" presId="urn:microsoft.com/office/officeart/2005/8/layout/orgChart1"/>
    <dgm:cxn modelId="{689F359B-4441-4E62-839E-36EEB57D3945}" type="presParOf" srcId="{2021D90F-F8AB-4F7A-A5E7-050149AB0D28}" destId="{488F1227-C928-4FDF-B52D-B0C5DE7F3313}" srcOrd="0" destOrd="0" presId="urn:microsoft.com/office/officeart/2005/8/layout/orgChart1"/>
    <dgm:cxn modelId="{E918594E-01E0-4669-9A4F-CA280CC0CCEC}" type="presParOf" srcId="{488F1227-C928-4FDF-B52D-B0C5DE7F3313}" destId="{898D309E-9EB1-4975-82D1-3488110A6E80}" srcOrd="0" destOrd="0" presId="urn:microsoft.com/office/officeart/2005/8/layout/orgChart1"/>
    <dgm:cxn modelId="{E65D0791-709B-4A36-80DF-DD46CC524877}" type="presParOf" srcId="{488F1227-C928-4FDF-B52D-B0C5DE7F3313}" destId="{5AAC3D83-ECF2-4226-ACFE-6E4FDD96A5DE}" srcOrd="1" destOrd="0" presId="urn:microsoft.com/office/officeart/2005/8/layout/orgChart1"/>
    <dgm:cxn modelId="{47F012DC-9D49-4897-8962-449F98570803}" type="presParOf" srcId="{2021D90F-F8AB-4F7A-A5E7-050149AB0D28}" destId="{448D681B-279B-4F16-A8E7-705E6B3C4D2E}" srcOrd="1" destOrd="0" presId="urn:microsoft.com/office/officeart/2005/8/layout/orgChart1"/>
    <dgm:cxn modelId="{DB8E7169-4CF9-404C-BA97-62A1E784B618}" type="presParOf" srcId="{2021D90F-F8AB-4F7A-A5E7-050149AB0D28}" destId="{A031511A-CE5E-42B9-94CE-173A7371D06A}" srcOrd="2" destOrd="0" presId="urn:microsoft.com/office/officeart/2005/8/layout/orgChart1"/>
    <dgm:cxn modelId="{BD3C66DB-A498-457F-9C51-63FBFBC98EA3}" type="presParOf" srcId="{A1908D9F-0D17-47E3-9FEF-0B2FD15CAA5F}" destId="{5A47103A-FA54-4F8A-BF1E-C7FA1EA822A2}" srcOrd="6" destOrd="0" presId="urn:microsoft.com/office/officeart/2005/8/layout/orgChart1"/>
    <dgm:cxn modelId="{4EB2199B-679D-4CAB-9BD4-2EE79B38C166}" type="presParOf" srcId="{A1908D9F-0D17-47E3-9FEF-0B2FD15CAA5F}" destId="{EC4B7037-4EF2-4843-9DC4-54CD455ED7A4}" srcOrd="7" destOrd="0" presId="urn:microsoft.com/office/officeart/2005/8/layout/orgChart1"/>
    <dgm:cxn modelId="{D3A2142D-9C4C-4FF7-9A15-C16758AA6C16}" type="presParOf" srcId="{EC4B7037-4EF2-4843-9DC4-54CD455ED7A4}" destId="{27C5EBA5-1853-4D4B-86D0-063EFFC40768}" srcOrd="0" destOrd="0" presId="urn:microsoft.com/office/officeart/2005/8/layout/orgChart1"/>
    <dgm:cxn modelId="{9A77152A-3D95-444F-A76E-DD1EC24838CB}" type="presParOf" srcId="{27C5EBA5-1853-4D4B-86D0-063EFFC40768}" destId="{5237C7E4-CEEC-4C5F-A331-C7303F3C9C2A}" srcOrd="0" destOrd="0" presId="urn:microsoft.com/office/officeart/2005/8/layout/orgChart1"/>
    <dgm:cxn modelId="{3888C9C7-2E5A-4D03-BE79-A49061C4BCA3}" type="presParOf" srcId="{27C5EBA5-1853-4D4B-86D0-063EFFC40768}" destId="{283F0220-F10E-47D6-94DB-0D6D0832A511}" srcOrd="1" destOrd="0" presId="urn:microsoft.com/office/officeart/2005/8/layout/orgChart1"/>
    <dgm:cxn modelId="{076C1AD5-2D6C-4745-9435-225D11736243}" type="presParOf" srcId="{EC4B7037-4EF2-4843-9DC4-54CD455ED7A4}" destId="{24733D14-B902-43F8-8698-095A8068C58D}" srcOrd="1" destOrd="0" presId="urn:microsoft.com/office/officeart/2005/8/layout/orgChart1"/>
    <dgm:cxn modelId="{05C0F2D1-5DAD-44CF-BC3C-E8BC7ABCFDF8}" type="presParOf" srcId="{EC4B7037-4EF2-4843-9DC4-54CD455ED7A4}" destId="{3BBAB8C6-BDDB-4565-826B-71D2D2C8A965}" srcOrd="2" destOrd="0" presId="urn:microsoft.com/office/officeart/2005/8/layout/orgChart1"/>
    <dgm:cxn modelId="{8048E8AD-60BC-43D2-8EB9-18FE02E61FDC}" type="presParOf" srcId="{4175BEE0-07EB-415B-8FFE-6B80FE172C77}" destId="{7C55479C-BCDD-4748-8EBD-97E8762CB25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CBD78-E1C3-493D-93EF-133B57F18B2A}">
      <dsp:nvSpPr>
        <dsp:cNvPr id="0" name=""/>
        <dsp:cNvSpPr/>
      </dsp:nvSpPr>
      <dsp:spPr>
        <a:xfrm>
          <a:off x="1401045" y="2038903"/>
          <a:ext cx="1050710" cy="1705512"/>
        </a:xfrm>
        <a:custGeom>
          <a:avLst/>
          <a:gdLst/>
          <a:ahLst/>
          <a:cxnLst/>
          <a:rect l="0" t="0" r="0" b="0"/>
          <a:pathLst>
            <a:path>
              <a:moveTo>
                <a:pt x="1050710" y="1705512"/>
              </a:moveTo>
              <a:lnTo>
                <a:pt x="0"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E77A8E-BCAC-4092-90E9-97DE89E90B7B}">
      <dsp:nvSpPr>
        <dsp:cNvPr id="0" name=""/>
        <dsp:cNvSpPr/>
      </dsp:nvSpPr>
      <dsp:spPr>
        <a:xfrm>
          <a:off x="2451755" y="216026"/>
          <a:ext cx="935549" cy="3528389"/>
        </a:xfrm>
        <a:custGeom>
          <a:avLst/>
          <a:gdLst/>
          <a:ahLst/>
          <a:cxnLst/>
          <a:rect l="0" t="0" r="0" b="0"/>
          <a:pathLst>
            <a:path>
              <a:moveTo>
                <a:pt x="0" y="3528389"/>
              </a:moveTo>
              <a:lnTo>
                <a:pt x="935549"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1CE49EA-FC1E-4D03-A9F0-5A2E9B429956}">
      <dsp:nvSpPr>
        <dsp:cNvPr id="0" name=""/>
        <dsp:cNvSpPr/>
      </dsp:nvSpPr>
      <dsp:spPr>
        <a:xfrm>
          <a:off x="1238561" y="972508"/>
          <a:ext cx="1213194" cy="2771907"/>
        </a:xfrm>
        <a:custGeom>
          <a:avLst/>
          <a:gdLst/>
          <a:ahLst/>
          <a:cxnLst/>
          <a:rect l="0" t="0" r="0" b="0"/>
          <a:pathLst>
            <a:path>
              <a:moveTo>
                <a:pt x="1213194" y="2771907"/>
              </a:moveTo>
              <a:lnTo>
                <a:pt x="0"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EA52E7-220D-4952-8A71-346D010425F6}">
      <dsp:nvSpPr>
        <dsp:cNvPr id="0" name=""/>
        <dsp:cNvSpPr/>
      </dsp:nvSpPr>
      <dsp:spPr>
        <a:xfrm>
          <a:off x="1389094" y="2538587"/>
          <a:ext cx="2125322" cy="1205828"/>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i-FI" sz="1600" b="1" kern="1200" dirty="0" smtClean="0"/>
            <a:t>Kuulut kunnallisen jätehuollon piiriin</a:t>
          </a:r>
          <a:endParaRPr lang="fi-FI" sz="1600" b="1" kern="1200" dirty="0"/>
        </a:p>
      </dsp:txBody>
      <dsp:txXfrm>
        <a:off x="1389094" y="2538587"/>
        <a:ext cx="2125322" cy="1205828"/>
      </dsp:txXfrm>
    </dsp:sp>
    <dsp:sp modelId="{3215A7BA-91FE-4EF1-A7AF-FC6D5C4E6BF5}">
      <dsp:nvSpPr>
        <dsp:cNvPr id="0" name=""/>
        <dsp:cNvSpPr/>
      </dsp:nvSpPr>
      <dsp:spPr>
        <a:xfrm>
          <a:off x="415540" y="972508"/>
          <a:ext cx="1646040" cy="558865"/>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i-FI" sz="1600" kern="1200" dirty="0" smtClean="0"/>
            <a:t>Loma-asuminen</a:t>
          </a:r>
          <a:endParaRPr lang="fi-FI" sz="1600" kern="1200" dirty="0"/>
        </a:p>
      </dsp:txBody>
      <dsp:txXfrm>
        <a:off x="415540" y="972508"/>
        <a:ext cx="1646040" cy="558865"/>
      </dsp:txXfrm>
    </dsp:sp>
    <dsp:sp modelId="{FD738F84-18E5-466F-9872-F3BEE7BC27A5}">
      <dsp:nvSpPr>
        <dsp:cNvPr id="0" name=""/>
        <dsp:cNvSpPr/>
      </dsp:nvSpPr>
      <dsp:spPr>
        <a:xfrm>
          <a:off x="2448272" y="216026"/>
          <a:ext cx="1878066" cy="829338"/>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i-FI" sz="1600" kern="1200" dirty="0" smtClean="0"/>
            <a:t>Vuokramökit ja –loma-asunnot</a:t>
          </a:r>
          <a:endParaRPr lang="fi-FI" sz="1600" kern="1200" dirty="0"/>
        </a:p>
      </dsp:txBody>
      <dsp:txXfrm>
        <a:off x="2448272" y="216026"/>
        <a:ext cx="1878066" cy="829338"/>
      </dsp:txXfrm>
    </dsp:sp>
    <dsp:sp modelId="{2150AF20-0E55-429D-9DE7-433822DADBBF}">
      <dsp:nvSpPr>
        <dsp:cNvPr id="0" name=""/>
        <dsp:cNvSpPr/>
      </dsp:nvSpPr>
      <dsp:spPr>
        <a:xfrm>
          <a:off x="0" y="1799762"/>
          <a:ext cx="1401045" cy="478280"/>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i-FI" sz="1600" kern="1200" dirty="0" smtClean="0"/>
            <a:t>Asuminen</a:t>
          </a:r>
          <a:endParaRPr lang="fi-FI" sz="1600" kern="1200" dirty="0"/>
        </a:p>
      </dsp:txBody>
      <dsp:txXfrm>
        <a:off x="0" y="1799762"/>
        <a:ext cx="1401045" cy="478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7103A-FA54-4F8A-BF1E-C7FA1EA822A2}">
      <dsp:nvSpPr>
        <dsp:cNvPr id="0" name=""/>
        <dsp:cNvSpPr/>
      </dsp:nvSpPr>
      <dsp:spPr>
        <a:xfrm>
          <a:off x="2565641" y="784175"/>
          <a:ext cx="1978047" cy="2808866"/>
        </a:xfrm>
        <a:custGeom>
          <a:avLst/>
          <a:gdLst/>
          <a:ahLst/>
          <a:cxnLst/>
          <a:rect l="0" t="0" r="0" b="0"/>
          <a:pathLst>
            <a:path>
              <a:moveTo>
                <a:pt x="0" y="2808866"/>
              </a:moveTo>
              <a:lnTo>
                <a:pt x="1978047"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87C3995-734D-4626-8B10-86442DA5FBD1}">
      <dsp:nvSpPr>
        <dsp:cNvPr id="0" name=""/>
        <dsp:cNvSpPr/>
      </dsp:nvSpPr>
      <dsp:spPr>
        <a:xfrm>
          <a:off x="2565641" y="784175"/>
          <a:ext cx="641110" cy="2808866"/>
        </a:xfrm>
        <a:custGeom>
          <a:avLst/>
          <a:gdLst/>
          <a:ahLst/>
          <a:cxnLst/>
          <a:rect l="0" t="0" r="0" b="0"/>
          <a:pathLst>
            <a:path>
              <a:moveTo>
                <a:pt x="0" y="2808866"/>
              </a:moveTo>
              <a:lnTo>
                <a:pt x="641110"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792C5E-CED1-4D5A-8AE8-AFCA809D3FEE}">
      <dsp:nvSpPr>
        <dsp:cNvPr id="0" name=""/>
        <dsp:cNvSpPr/>
      </dsp:nvSpPr>
      <dsp:spPr>
        <a:xfrm>
          <a:off x="1941349" y="784175"/>
          <a:ext cx="624292" cy="2808866"/>
        </a:xfrm>
        <a:custGeom>
          <a:avLst/>
          <a:gdLst/>
          <a:ahLst/>
          <a:cxnLst/>
          <a:rect l="0" t="0" r="0" b="0"/>
          <a:pathLst>
            <a:path>
              <a:moveTo>
                <a:pt x="624292" y="2808866"/>
              </a:moveTo>
              <a:lnTo>
                <a:pt x="0"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F32DF11-696B-4612-BE21-61086500D230}">
      <dsp:nvSpPr>
        <dsp:cNvPr id="0" name=""/>
        <dsp:cNvSpPr/>
      </dsp:nvSpPr>
      <dsp:spPr>
        <a:xfrm>
          <a:off x="590643" y="784175"/>
          <a:ext cx="1974998" cy="2808866"/>
        </a:xfrm>
        <a:custGeom>
          <a:avLst/>
          <a:gdLst/>
          <a:ahLst/>
          <a:cxnLst/>
          <a:rect l="0" t="0" r="0" b="0"/>
          <a:pathLst>
            <a:path>
              <a:moveTo>
                <a:pt x="1974998" y="2808866"/>
              </a:moveTo>
              <a:lnTo>
                <a:pt x="0"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EA52E7-220D-4952-8A71-346D010425F6}">
      <dsp:nvSpPr>
        <dsp:cNvPr id="0" name=""/>
        <dsp:cNvSpPr/>
      </dsp:nvSpPr>
      <dsp:spPr>
        <a:xfrm>
          <a:off x="1918824" y="2808311"/>
          <a:ext cx="1293635" cy="784730"/>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b="1" kern="1200" dirty="0" smtClean="0"/>
            <a:t>Erilliskeräys</a:t>
          </a:r>
          <a:endParaRPr lang="fi-FI" sz="1400" b="1" kern="1200" dirty="0"/>
        </a:p>
      </dsp:txBody>
      <dsp:txXfrm>
        <a:off x="1918824" y="2808311"/>
        <a:ext cx="1293635" cy="784730"/>
      </dsp:txXfrm>
    </dsp:sp>
    <dsp:sp modelId="{27D8588A-474E-4AE2-BC24-BD66C7066483}">
      <dsp:nvSpPr>
        <dsp:cNvPr id="0" name=""/>
        <dsp:cNvSpPr/>
      </dsp:nvSpPr>
      <dsp:spPr>
        <a:xfrm>
          <a:off x="21245" y="784175"/>
          <a:ext cx="1138795" cy="703590"/>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kern="1200" dirty="0" smtClean="0"/>
            <a:t>Metallipakkausjäte ja muu pienikokoinen metallijäte</a:t>
          </a:r>
          <a:endParaRPr lang="fi-FI" sz="1000" kern="1200" dirty="0"/>
        </a:p>
      </dsp:txBody>
      <dsp:txXfrm>
        <a:off x="21245" y="784175"/>
        <a:ext cx="1138795" cy="703590"/>
      </dsp:txXfrm>
    </dsp:sp>
    <dsp:sp modelId="{DA0E5D1D-171A-4DB2-B003-10C4351D3D72}">
      <dsp:nvSpPr>
        <dsp:cNvPr id="0" name=""/>
        <dsp:cNvSpPr/>
      </dsp:nvSpPr>
      <dsp:spPr>
        <a:xfrm>
          <a:off x="1371951" y="784175"/>
          <a:ext cx="1138795" cy="703590"/>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kern="1200" dirty="0" smtClean="0"/>
            <a:t>Lasipakkausjäte</a:t>
          </a:r>
          <a:endParaRPr lang="fi-FI" sz="1000" kern="1200" dirty="0"/>
        </a:p>
      </dsp:txBody>
      <dsp:txXfrm>
        <a:off x="1371951" y="784175"/>
        <a:ext cx="1138795" cy="703590"/>
      </dsp:txXfrm>
    </dsp:sp>
    <dsp:sp modelId="{898D309E-9EB1-4975-82D1-3488110A6E80}">
      <dsp:nvSpPr>
        <dsp:cNvPr id="0" name=""/>
        <dsp:cNvSpPr/>
      </dsp:nvSpPr>
      <dsp:spPr>
        <a:xfrm>
          <a:off x="2637354" y="784175"/>
          <a:ext cx="1138795" cy="703590"/>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kern="1200" dirty="0" smtClean="0"/>
            <a:t>Muovi-, paperi- ja kartonkipakkausjäte</a:t>
          </a:r>
          <a:endParaRPr lang="fi-FI" sz="1000" kern="1200" dirty="0"/>
        </a:p>
      </dsp:txBody>
      <dsp:txXfrm>
        <a:off x="2637354" y="784175"/>
        <a:ext cx="1138795" cy="703590"/>
      </dsp:txXfrm>
    </dsp:sp>
    <dsp:sp modelId="{5237C7E4-CEEC-4C5F-A331-C7303F3C9C2A}">
      <dsp:nvSpPr>
        <dsp:cNvPr id="0" name=""/>
        <dsp:cNvSpPr/>
      </dsp:nvSpPr>
      <dsp:spPr>
        <a:xfrm>
          <a:off x="3974291" y="784175"/>
          <a:ext cx="1138795" cy="703590"/>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kern="1200" dirty="0" smtClean="0"/>
            <a:t>Muu biojäte kuin puutarha- tai puistojäte</a:t>
          </a:r>
          <a:endParaRPr lang="fi-FI" sz="1000" kern="1200" dirty="0"/>
        </a:p>
      </dsp:txBody>
      <dsp:txXfrm>
        <a:off x="3974291" y="784175"/>
        <a:ext cx="1138795" cy="70359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E19EC5-9940-CE4D-B842-907259F795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a:extLst>
              <a:ext uri="{FF2B5EF4-FFF2-40B4-BE49-F238E27FC236}">
                <a16:creationId xmlns:a16="http://schemas.microsoft.com/office/drawing/2014/main" id="{01D666B5-9AB6-414A-9587-E06C62094F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782860-73A6-614A-A963-06A5CBFD0354}" type="datetimeFigureOut">
              <a:rPr lang="en-FI" smtClean="0"/>
              <a:t>08/18/2022</a:t>
            </a:fld>
            <a:endParaRPr lang="en-FI"/>
          </a:p>
        </p:txBody>
      </p:sp>
      <p:sp>
        <p:nvSpPr>
          <p:cNvPr id="4" name="Footer Placeholder 3">
            <a:extLst>
              <a:ext uri="{FF2B5EF4-FFF2-40B4-BE49-F238E27FC236}">
                <a16:creationId xmlns:a16="http://schemas.microsoft.com/office/drawing/2014/main" id="{5D30157A-7D43-9545-A417-CCABC0DD02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Slide Number Placeholder 4">
            <a:extLst>
              <a:ext uri="{FF2B5EF4-FFF2-40B4-BE49-F238E27FC236}">
                <a16:creationId xmlns:a16="http://schemas.microsoft.com/office/drawing/2014/main" id="{BA9A9DF8-9710-B241-946E-8F73A7FC97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DA5936-9C92-9F4D-8113-1EEDFE7DCF58}" type="slidenum">
              <a:rPr lang="en-FI" smtClean="0"/>
              <a:t>‹#›</a:t>
            </a:fld>
            <a:endParaRPr lang="en-FI"/>
          </a:p>
        </p:txBody>
      </p:sp>
    </p:spTree>
    <p:extLst>
      <p:ext uri="{BB962C8B-B14F-4D97-AF65-F5344CB8AC3E}">
        <p14:creationId xmlns:p14="http://schemas.microsoft.com/office/powerpoint/2010/main" val="1661709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CBE83-F401-4F3F-8646-5A63CA53523C}" type="datetimeFigureOut">
              <a:rPr lang="fi-FI" smtClean="0"/>
              <a:t>18.8.2022</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DD12E-B47D-4DC2-A09A-B762B8C96EBD}" type="slidenum">
              <a:rPr lang="fi-FI" smtClean="0"/>
              <a:t>‹#›</a:t>
            </a:fld>
            <a:endParaRPr lang="fi-FI"/>
          </a:p>
        </p:txBody>
      </p:sp>
    </p:spTree>
    <p:extLst>
      <p:ext uri="{BB962C8B-B14F-4D97-AF65-F5344CB8AC3E}">
        <p14:creationId xmlns:p14="http://schemas.microsoft.com/office/powerpoint/2010/main" val="222737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sivu">
    <p:spTree>
      <p:nvGrpSpPr>
        <p:cNvPr id="1" name=""/>
        <p:cNvGrpSpPr/>
        <p:nvPr/>
      </p:nvGrpSpPr>
      <p:grpSpPr>
        <a:xfrm>
          <a:off x="0" y="0"/>
          <a:ext cx="0" cy="0"/>
          <a:chOff x="0" y="0"/>
          <a:chExt cx="0" cy="0"/>
        </a:xfrm>
      </p:grpSpPr>
      <p:pic>
        <p:nvPicPr>
          <p:cNvPr id="4" name="Picture 3" descr="A picture containing umbrella, drawing&#10;&#10;Description automatically generated">
            <a:extLst>
              <a:ext uri="{FF2B5EF4-FFF2-40B4-BE49-F238E27FC236}">
                <a16:creationId xmlns:a16="http://schemas.microsoft.com/office/drawing/2014/main" id="{D8C897EA-652E-634E-B237-FA6C76CEBD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200" y="3167528"/>
            <a:ext cx="6019800" cy="1968500"/>
          </a:xfrm>
          <a:prstGeom prst="rect">
            <a:avLst/>
          </a:prstGeom>
        </p:spPr>
      </p:pic>
      <p:pic>
        <p:nvPicPr>
          <p:cNvPr id="3" name="Kuva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6377680" cy="2307102"/>
          </a:xfrm>
          <a:prstGeom prst="rect">
            <a:avLst/>
          </a:prstGeom>
        </p:spPr>
      </p:pic>
      <p:sp>
        <p:nvSpPr>
          <p:cNvPr id="6" name="Tekstin paikkamerkki 9"/>
          <p:cNvSpPr>
            <a:spLocks noGrp="1"/>
          </p:cNvSpPr>
          <p:nvPr>
            <p:ph type="body" sz="quarter" idx="14" hasCustomPrompt="1"/>
          </p:nvPr>
        </p:nvSpPr>
        <p:spPr>
          <a:xfrm>
            <a:off x="3419872" y="2681474"/>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11" name="Tekstin paikkamerkki 9">
            <a:extLst>
              <a:ext uri="{FF2B5EF4-FFF2-40B4-BE49-F238E27FC236}">
                <a16:creationId xmlns:a16="http://schemas.microsoft.com/office/drawing/2014/main" id="{0BA5B151-3CF8-494A-B22B-D8C1D1E8382C}"/>
              </a:ext>
            </a:extLst>
          </p:cNvPr>
          <p:cNvSpPr>
            <a:spLocks noGrp="1"/>
          </p:cNvSpPr>
          <p:nvPr>
            <p:ph type="body" sz="quarter" idx="15" hasCustomPrompt="1"/>
          </p:nvPr>
        </p:nvSpPr>
        <p:spPr>
          <a:xfrm>
            <a:off x="3419872" y="3023268"/>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pic>
        <p:nvPicPr>
          <p:cNvPr id="8" name="Picture 7" descr="A picture containing food, dark, black, white&#10;&#10;Description automatically generated">
            <a:extLst>
              <a:ext uri="{FF2B5EF4-FFF2-40B4-BE49-F238E27FC236}">
                <a16:creationId xmlns:a16="http://schemas.microsoft.com/office/drawing/2014/main" id="{4CD65F64-0885-D24E-86B8-296EDFA922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884" y="4151778"/>
            <a:ext cx="2880320" cy="819505"/>
          </a:xfrm>
          <a:prstGeom prst="rect">
            <a:avLst/>
          </a:prstGeom>
        </p:spPr>
      </p:pic>
      <p:pic>
        <p:nvPicPr>
          <p:cNvPr id="10" name="Picture 9" descr="A close up of an umbrella&#10;&#10;Description automatically generated">
            <a:extLst>
              <a:ext uri="{FF2B5EF4-FFF2-40B4-BE49-F238E27FC236}">
                <a16:creationId xmlns:a16="http://schemas.microsoft.com/office/drawing/2014/main" id="{FF4B8E5F-CA24-DB45-9DD2-FE63ACC5201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60232" y="267494"/>
            <a:ext cx="1814944" cy="1268134"/>
          </a:xfrm>
          <a:prstGeom prst="rect">
            <a:avLst/>
          </a:prstGeom>
        </p:spPr>
      </p:pic>
    </p:spTree>
    <p:extLst>
      <p:ext uri="{BB962C8B-B14F-4D97-AF65-F5344CB8AC3E}">
        <p14:creationId xmlns:p14="http://schemas.microsoft.com/office/powerpoint/2010/main" val="258240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ska">
    <p:spTree>
      <p:nvGrpSpPr>
        <p:cNvPr id="1" name=""/>
        <p:cNvGrpSpPr/>
        <p:nvPr/>
      </p:nvGrpSpPr>
      <p:grpSpPr>
        <a:xfrm>
          <a:off x="0" y="0"/>
          <a:ext cx="0" cy="0"/>
          <a:chOff x="0" y="0"/>
          <a:chExt cx="0" cy="0"/>
        </a:xfrm>
      </p:grpSpPr>
      <p:sp>
        <p:nvSpPr>
          <p:cNvPr id="13" name="Tekstin paikkamerkki 9">
            <a:extLst>
              <a:ext uri="{FF2B5EF4-FFF2-40B4-BE49-F238E27FC236}">
                <a16:creationId xmlns:a16="http://schemas.microsoft.com/office/drawing/2014/main" id="{BC03075B-6864-8D47-80E5-77A754C1F78E}"/>
              </a:ext>
            </a:extLst>
          </p:cNvPr>
          <p:cNvSpPr>
            <a:spLocks noGrp="1"/>
          </p:cNvSpPr>
          <p:nvPr>
            <p:ph type="body" sz="quarter" idx="14" hasCustomPrompt="1"/>
          </p:nvPr>
        </p:nvSpPr>
        <p:spPr>
          <a:xfrm>
            <a:off x="5508104" y="3774069"/>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15" name="Tekstin paikkamerkki 9">
            <a:extLst>
              <a:ext uri="{FF2B5EF4-FFF2-40B4-BE49-F238E27FC236}">
                <a16:creationId xmlns:a16="http://schemas.microsoft.com/office/drawing/2014/main" id="{36ED2390-353F-684C-A436-E0BBB69939EE}"/>
              </a:ext>
            </a:extLst>
          </p:cNvPr>
          <p:cNvSpPr>
            <a:spLocks noGrp="1"/>
          </p:cNvSpPr>
          <p:nvPr>
            <p:ph type="body" sz="quarter" idx="15" hasCustomPrompt="1"/>
          </p:nvPr>
        </p:nvSpPr>
        <p:spPr>
          <a:xfrm>
            <a:off x="5508104" y="4115863"/>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pic>
        <p:nvPicPr>
          <p:cNvPr id="3" name="Picture 2">
            <a:extLst>
              <a:ext uri="{FF2B5EF4-FFF2-40B4-BE49-F238E27FC236}">
                <a16:creationId xmlns:a16="http://schemas.microsoft.com/office/drawing/2014/main" id="{82FCFA42-C939-A44F-A4FA-CE3C3FB509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7511999" cy="2066728"/>
          </a:xfrm>
          <a:prstGeom prst="rect">
            <a:avLst/>
          </a:prstGeom>
        </p:spPr>
      </p:pic>
      <p:grpSp>
        <p:nvGrpSpPr>
          <p:cNvPr id="5" name="Group 4">
            <a:extLst>
              <a:ext uri="{FF2B5EF4-FFF2-40B4-BE49-F238E27FC236}">
                <a16:creationId xmlns:a16="http://schemas.microsoft.com/office/drawing/2014/main" id="{D8655FA2-11F2-0440-8101-605A038CE03C}"/>
              </a:ext>
            </a:extLst>
          </p:cNvPr>
          <p:cNvGrpSpPr/>
          <p:nvPr userDrawn="1"/>
        </p:nvGrpSpPr>
        <p:grpSpPr>
          <a:xfrm>
            <a:off x="130581" y="4509246"/>
            <a:ext cx="2702188" cy="553446"/>
            <a:chOff x="130581" y="4509246"/>
            <a:chExt cx="2702188" cy="553446"/>
          </a:xfrm>
        </p:grpSpPr>
        <p:pic>
          <p:nvPicPr>
            <p:cNvPr id="6" name="Picture 5" descr="A picture containing food, dark, black, white&#10;&#10;Description automatically generated">
              <a:extLst>
                <a:ext uri="{FF2B5EF4-FFF2-40B4-BE49-F238E27FC236}">
                  <a16:creationId xmlns:a16="http://schemas.microsoft.com/office/drawing/2014/main" id="{E8FC90CF-C85B-FF40-A404-F4D269483A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7" name="Picture 6" descr="A close up of an umbrella&#10;&#10;Description automatically generated">
              <a:extLst>
                <a:ext uri="{FF2B5EF4-FFF2-40B4-BE49-F238E27FC236}">
                  <a16:creationId xmlns:a16="http://schemas.microsoft.com/office/drawing/2014/main" id="{F5B310AC-5F3D-6F4B-AB8F-4535EB3F8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91814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Ruska">
    <p:spTree>
      <p:nvGrpSpPr>
        <p:cNvPr id="1" name=""/>
        <p:cNvGrpSpPr/>
        <p:nvPr/>
      </p:nvGrpSpPr>
      <p:grpSpPr>
        <a:xfrm>
          <a:off x="0" y="0"/>
          <a:ext cx="0" cy="0"/>
          <a:chOff x="0" y="0"/>
          <a:chExt cx="0" cy="0"/>
        </a:xfrm>
      </p:grpSpPr>
      <p:sp>
        <p:nvSpPr>
          <p:cNvPr id="13" name="Tekstin paikkamerkki 9">
            <a:extLst>
              <a:ext uri="{FF2B5EF4-FFF2-40B4-BE49-F238E27FC236}">
                <a16:creationId xmlns:a16="http://schemas.microsoft.com/office/drawing/2014/main" id="{BC03075B-6864-8D47-80E5-77A754C1F78E}"/>
              </a:ext>
            </a:extLst>
          </p:cNvPr>
          <p:cNvSpPr>
            <a:spLocks noGrp="1"/>
          </p:cNvSpPr>
          <p:nvPr>
            <p:ph type="body" sz="quarter" idx="14" hasCustomPrompt="1"/>
          </p:nvPr>
        </p:nvSpPr>
        <p:spPr>
          <a:xfrm>
            <a:off x="323528" y="487890"/>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15" name="Tekstin paikkamerkki 9">
            <a:extLst>
              <a:ext uri="{FF2B5EF4-FFF2-40B4-BE49-F238E27FC236}">
                <a16:creationId xmlns:a16="http://schemas.microsoft.com/office/drawing/2014/main" id="{36ED2390-353F-684C-A436-E0BBB69939EE}"/>
              </a:ext>
            </a:extLst>
          </p:cNvPr>
          <p:cNvSpPr>
            <a:spLocks noGrp="1"/>
          </p:cNvSpPr>
          <p:nvPr>
            <p:ph type="body" sz="quarter" idx="15" hasCustomPrompt="1"/>
          </p:nvPr>
        </p:nvSpPr>
        <p:spPr>
          <a:xfrm>
            <a:off x="323528" y="829684"/>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pic>
        <p:nvPicPr>
          <p:cNvPr id="3" name="Picture 2">
            <a:extLst>
              <a:ext uri="{FF2B5EF4-FFF2-40B4-BE49-F238E27FC236}">
                <a16:creationId xmlns:a16="http://schemas.microsoft.com/office/drawing/2014/main" id="{82FCFA42-C939-A44F-A4FA-CE3C3FB509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2411759" y="3283330"/>
            <a:ext cx="6732240" cy="1852198"/>
          </a:xfrm>
          <a:prstGeom prst="rect">
            <a:avLst/>
          </a:prstGeom>
        </p:spPr>
      </p:pic>
      <p:grpSp>
        <p:nvGrpSpPr>
          <p:cNvPr id="5" name="Group 4">
            <a:extLst>
              <a:ext uri="{FF2B5EF4-FFF2-40B4-BE49-F238E27FC236}">
                <a16:creationId xmlns:a16="http://schemas.microsoft.com/office/drawing/2014/main" id="{D8655FA2-11F2-0440-8101-605A038CE03C}"/>
              </a:ext>
            </a:extLst>
          </p:cNvPr>
          <p:cNvGrpSpPr/>
          <p:nvPr userDrawn="1"/>
        </p:nvGrpSpPr>
        <p:grpSpPr>
          <a:xfrm>
            <a:off x="130581" y="4509246"/>
            <a:ext cx="2702188" cy="553446"/>
            <a:chOff x="130581" y="4509246"/>
            <a:chExt cx="2702188" cy="553446"/>
          </a:xfrm>
        </p:grpSpPr>
        <p:pic>
          <p:nvPicPr>
            <p:cNvPr id="6" name="Picture 5" descr="A picture containing food, dark, black, white&#10;&#10;Description automatically generated">
              <a:extLst>
                <a:ext uri="{FF2B5EF4-FFF2-40B4-BE49-F238E27FC236}">
                  <a16:creationId xmlns:a16="http://schemas.microsoft.com/office/drawing/2014/main" id="{E8FC90CF-C85B-FF40-A404-F4D269483A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7" name="Picture 6" descr="A close up of an umbrella&#10;&#10;Description automatically generated">
              <a:extLst>
                <a:ext uri="{FF2B5EF4-FFF2-40B4-BE49-F238E27FC236}">
                  <a16:creationId xmlns:a16="http://schemas.microsoft.com/office/drawing/2014/main" id="{F5B310AC-5F3D-6F4B-AB8F-4535EB3F8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255631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adonkorjuu / kulta">
    <p:spTree>
      <p:nvGrpSpPr>
        <p:cNvPr id="1" name=""/>
        <p:cNvGrpSpPr/>
        <p:nvPr/>
      </p:nvGrpSpPr>
      <p:grpSpPr>
        <a:xfrm>
          <a:off x="0" y="0"/>
          <a:ext cx="0" cy="0"/>
          <a:chOff x="0" y="0"/>
          <a:chExt cx="0" cy="0"/>
        </a:xfrm>
      </p:grpSpPr>
      <p:sp>
        <p:nvSpPr>
          <p:cNvPr id="13" name="Tekstin paikkamerkki 9">
            <a:extLst>
              <a:ext uri="{FF2B5EF4-FFF2-40B4-BE49-F238E27FC236}">
                <a16:creationId xmlns:a16="http://schemas.microsoft.com/office/drawing/2014/main" id="{BC03075B-6864-8D47-80E5-77A754C1F78E}"/>
              </a:ext>
            </a:extLst>
          </p:cNvPr>
          <p:cNvSpPr>
            <a:spLocks noGrp="1"/>
          </p:cNvSpPr>
          <p:nvPr>
            <p:ph type="body" sz="quarter" idx="14" hasCustomPrompt="1"/>
          </p:nvPr>
        </p:nvSpPr>
        <p:spPr>
          <a:xfrm>
            <a:off x="5508104" y="3774069"/>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15" name="Tekstin paikkamerkki 9">
            <a:extLst>
              <a:ext uri="{FF2B5EF4-FFF2-40B4-BE49-F238E27FC236}">
                <a16:creationId xmlns:a16="http://schemas.microsoft.com/office/drawing/2014/main" id="{36ED2390-353F-684C-A436-E0BBB69939EE}"/>
              </a:ext>
            </a:extLst>
          </p:cNvPr>
          <p:cNvSpPr>
            <a:spLocks noGrp="1"/>
          </p:cNvSpPr>
          <p:nvPr>
            <p:ph type="body" sz="quarter" idx="15" hasCustomPrompt="1"/>
          </p:nvPr>
        </p:nvSpPr>
        <p:spPr>
          <a:xfrm>
            <a:off x="5508104" y="4115863"/>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pic>
        <p:nvPicPr>
          <p:cNvPr id="3" name="Picture 2">
            <a:extLst>
              <a:ext uri="{FF2B5EF4-FFF2-40B4-BE49-F238E27FC236}">
                <a16:creationId xmlns:a16="http://schemas.microsoft.com/office/drawing/2014/main" id="{82FCFA42-C939-A44F-A4FA-CE3C3FB509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31" y="12912"/>
            <a:ext cx="7511999" cy="2040903"/>
          </a:xfrm>
          <a:prstGeom prst="rect">
            <a:avLst/>
          </a:prstGeom>
        </p:spPr>
      </p:pic>
      <p:grpSp>
        <p:nvGrpSpPr>
          <p:cNvPr id="5" name="Group 4">
            <a:extLst>
              <a:ext uri="{FF2B5EF4-FFF2-40B4-BE49-F238E27FC236}">
                <a16:creationId xmlns:a16="http://schemas.microsoft.com/office/drawing/2014/main" id="{2BBBBA04-0A57-0243-96AD-B0562F9B43E1}"/>
              </a:ext>
            </a:extLst>
          </p:cNvPr>
          <p:cNvGrpSpPr/>
          <p:nvPr userDrawn="1"/>
        </p:nvGrpSpPr>
        <p:grpSpPr>
          <a:xfrm>
            <a:off x="130581" y="4509246"/>
            <a:ext cx="2702188" cy="553446"/>
            <a:chOff x="130581" y="4509246"/>
            <a:chExt cx="2702188" cy="553446"/>
          </a:xfrm>
        </p:grpSpPr>
        <p:pic>
          <p:nvPicPr>
            <p:cNvPr id="6" name="Picture 5" descr="A picture containing food, dark, black, white&#10;&#10;Description automatically generated">
              <a:extLst>
                <a:ext uri="{FF2B5EF4-FFF2-40B4-BE49-F238E27FC236}">
                  <a16:creationId xmlns:a16="http://schemas.microsoft.com/office/drawing/2014/main" id="{919C5FD2-B810-CF46-819A-0352009AE7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7" name="Picture 6" descr="A close up of an umbrella&#10;&#10;Description automatically generated">
              <a:extLst>
                <a:ext uri="{FF2B5EF4-FFF2-40B4-BE49-F238E27FC236}">
                  <a16:creationId xmlns:a16="http://schemas.microsoft.com/office/drawing/2014/main" id="{882AFF6A-B9C4-E544-9921-33E7B1DBE2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2829575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adonkorjuu / kulta">
    <p:spTree>
      <p:nvGrpSpPr>
        <p:cNvPr id="1" name=""/>
        <p:cNvGrpSpPr/>
        <p:nvPr/>
      </p:nvGrpSpPr>
      <p:grpSpPr>
        <a:xfrm>
          <a:off x="0" y="0"/>
          <a:ext cx="0" cy="0"/>
          <a:chOff x="0" y="0"/>
          <a:chExt cx="0" cy="0"/>
        </a:xfrm>
      </p:grpSpPr>
      <p:sp>
        <p:nvSpPr>
          <p:cNvPr id="13" name="Tekstin paikkamerkki 9">
            <a:extLst>
              <a:ext uri="{FF2B5EF4-FFF2-40B4-BE49-F238E27FC236}">
                <a16:creationId xmlns:a16="http://schemas.microsoft.com/office/drawing/2014/main" id="{BC03075B-6864-8D47-80E5-77A754C1F78E}"/>
              </a:ext>
            </a:extLst>
          </p:cNvPr>
          <p:cNvSpPr>
            <a:spLocks noGrp="1"/>
          </p:cNvSpPr>
          <p:nvPr>
            <p:ph type="body" sz="quarter" idx="14" hasCustomPrompt="1"/>
          </p:nvPr>
        </p:nvSpPr>
        <p:spPr>
          <a:xfrm>
            <a:off x="323528" y="699542"/>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15" name="Tekstin paikkamerkki 9">
            <a:extLst>
              <a:ext uri="{FF2B5EF4-FFF2-40B4-BE49-F238E27FC236}">
                <a16:creationId xmlns:a16="http://schemas.microsoft.com/office/drawing/2014/main" id="{36ED2390-353F-684C-A436-E0BBB69939EE}"/>
              </a:ext>
            </a:extLst>
          </p:cNvPr>
          <p:cNvSpPr>
            <a:spLocks noGrp="1"/>
          </p:cNvSpPr>
          <p:nvPr>
            <p:ph type="body" sz="quarter" idx="15" hasCustomPrompt="1"/>
          </p:nvPr>
        </p:nvSpPr>
        <p:spPr>
          <a:xfrm>
            <a:off x="323528" y="1041336"/>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pic>
        <p:nvPicPr>
          <p:cNvPr id="3" name="Picture 2">
            <a:extLst>
              <a:ext uri="{FF2B5EF4-FFF2-40B4-BE49-F238E27FC236}">
                <a16:creationId xmlns:a16="http://schemas.microsoft.com/office/drawing/2014/main" id="{82FCFA42-C939-A44F-A4FA-CE3C3FB509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2781545" y="3431131"/>
            <a:ext cx="6358057" cy="1727393"/>
          </a:xfrm>
          <a:prstGeom prst="rect">
            <a:avLst/>
          </a:prstGeom>
        </p:spPr>
      </p:pic>
      <p:grpSp>
        <p:nvGrpSpPr>
          <p:cNvPr id="5" name="Group 4">
            <a:extLst>
              <a:ext uri="{FF2B5EF4-FFF2-40B4-BE49-F238E27FC236}">
                <a16:creationId xmlns:a16="http://schemas.microsoft.com/office/drawing/2014/main" id="{2BBBBA04-0A57-0243-96AD-B0562F9B43E1}"/>
              </a:ext>
            </a:extLst>
          </p:cNvPr>
          <p:cNvGrpSpPr/>
          <p:nvPr userDrawn="1"/>
        </p:nvGrpSpPr>
        <p:grpSpPr>
          <a:xfrm>
            <a:off x="130581" y="4509246"/>
            <a:ext cx="2702188" cy="553446"/>
            <a:chOff x="130581" y="4509246"/>
            <a:chExt cx="2702188" cy="553446"/>
          </a:xfrm>
        </p:grpSpPr>
        <p:pic>
          <p:nvPicPr>
            <p:cNvPr id="6" name="Picture 5" descr="A picture containing food, dark, black, white&#10;&#10;Description automatically generated">
              <a:extLst>
                <a:ext uri="{FF2B5EF4-FFF2-40B4-BE49-F238E27FC236}">
                  <a16:creationId xmlns:a16="http://schemas.microsoft.com/office/drawing/2014/main" id="{919C5FD2-B810-CF46-819A-0352009AE7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7" name="Picture 6" descr="A close up of an umbrella&#10;&#10;Description automatically generated">
              <a:extLst>
                <a:ext uri="{FF2B5EF4-FFF2-40B4-BE49-F238E27FC236}">
                  <a16:creationId xmlns:a16="http://schemas.microsoft.com/office/drawing/2014/main" id="{882AFF6A-B9C4-E544-9921-33E7B1DBE2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119433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yksy">
    <p:spTree>
      <p:nvGrpSpPr>
        <p:cNvPr id="1" name=""/>
        <p:cNvGrpSpPr/>
        <p:nvPr/>
      </p:nvGrpSpPr>
      <p:grpSpPr>
        <a:xfrm>
          <a:off x="0" y="0"/>
          <a:ext cx="0" cy="0"/>
          <a:chOff x="0" y="0"/>
          <a:chExt cx="0" cy="0"/>
        </a:xfrm>
      </p:grpSpPr>
      <p:sp>
        <p:nvSpPr>
          <p:cNvPr id="13" name="Tekstin paikkamerkki 9">
            <a:extLst>
              <a:ext uri="{FF2B5EF4-FFF2-40B4-BE49-F238E27FC236}">
                <a16:creationId xmlns:a16="http://schemas.microsoft.com/office/drawing/2014/main" id="{BC03075B-6864-8D47-80E5-77A754C1F78E}"/>
              </a:ext>
            </a:extLst>
          </p:cNvPr>
          <p:cNvSpPr>
            <a:spLocks noGrp="1"/>
          </p:cNvSpPr>
          <p:nvPr>
            <p:ph type="body" sz="quarter" idx="14" hasCustomPrompt="1"/>
          </p:nvPr>
        </p:nvSpPr>
        <p:spPr>
          <a:xfrm>
            <a:off x="5508104" y="3774069"/>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15" name="Tekstin paikkamerkki 9">
            <a:extLst>
              <a:ext uri="{FF2B5EF4-FFF2-40B4-BE49-F238E27FC236}">
                <a16:creationId xmlns:a16="http://schemas.microsoft.com/office/drawing/2014/main" id="{36ED2390-353F-684C-A436-E0BBB69939EE}"/>
              </a:ext>
            </a:extLst>
          </p:cNvPr>
          <p:cNvSpPr>
            <a:spLocks noGrp="1"/>
          </p:cNvSpPr>
          <p:nvPr>
            <p:ph type="body" sz="quarter" idx="15" hasCustomPrompt="1"/>
          </p:nvPr>
        </p:nvSpPr>
        <p:spPr>
          <a:xfrm>
            <a:off x="5508104" y="4115863"/>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pic>
        <p:nvPicPr>
          <p:cNvPr id="3" name="Picture 2">
            <a:extLst>
              <a:ext uri="{FF2B5EF4-FFF2-40B4-BE49-F238E27FC236}">
                <a16:creationId xmlns:a16="http://schemas.microsoft.com/office/drawing/2014/main" id="{82FCFA42-C939-A44F-A4FA-CE3C3FB509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27761"/>
            <a:ext cx="7442574" cy="2040903"/>
          </a:xfrm>
          <a:prstGeom prst="rect">
            <a:avLst/>
          </a:prstGeom>
        </p:spPr>
      </p:pic>
      <p:grpSp>
        <p:nvGrpSpPr>
          <p:cNvPr id="5" name="Group 4">
            <a:extLst>
              <a:ext uri="{FF2B5EF4-FFF2-40B4-BE49-F238E27FC236}">
                <a16:creationId xmlns:a16="http://schemas.microsoft.com/office/drawing/2014/main" id="{747D1892-DFFA-7749-8D59-A4361454274B}"/>
              </a:ext>
            </a:extLst>
          </p:cNvPr>
          <p:cNvGrpSpPr/>
          <p:nvPr userDrawn="1"/>
        </p:nvGrpSpPr>
        <p:grpSpPr>
          <a:xfrm>
            <a:off x="130581" y="4509246"/>
            <a:ext cx="2702188" cy="553446"/>
            <a:chOff x="130581" y="4509246"/>
            <a:chExt cx="2702188" cy="553446"/>
          </a:xfrm>
        </p:grpSpPr>
        <p:pic>
          <p:nvPicPr>
            <p:cNvPr id="6" name="Picture 5" descr="A picture containing food, dark, black, white&#10;&#10;Description automatically generated">
              <a:extLst>
                <a:ext uri="{FF2B5EF4-FFF2-40B4-BE49-F238E27FC236}">
                  <a16:creationId xmlns:a16="http://schemas.microsoft.com/office/drawing/2014/main" id="{39A26FC8-3E05-6B49-BEA8-575E26258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7" name="Picture 6" descr="A close up of an umbrella&#10;&#10;Description automatically generated">
              <a:extLst>
                <a:ext uri="{FF2B5EF4-FFF2-40B4-BE49-F238E27FC236}">
                  <a16:creationId xmlns:a16="http://schemas.microsoft.com/office/drawing/2014/main" id="{A77DD937-039E-5946-B0BB-FFA63AC6D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390576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yksy">
    <p:spTree>
      <p:nvGrpSpPr>
        <p:cNvPr id="1" name=""/>
        <p:cNvGrpSpPr/>
        <p:nvPr/>
      </p:nvGrpSpPr>
      <p:grpSpPr>
        <a:xfrm>
          <a:off x="0" y="0"/>
          <a:ext cx="0" cy="0"/>
          <a:chOff x="0" y="0"/>
          <a:chExt cx="0" cy="0"/>
        </a:xfrm>
      </p:grpSpPr>
      <p:sp>
        <p:nvSpPr>
          <p:cNvPr id="13" name="Tekstin paikkamerkki 9">
            <a:extLst>
              <a:ext uri="{FF2B5EF4-FFF2-40B4-BE49-F238E27FC236}">
                <a16:creationId xmlns:a16="http://schemas.microsoft.com/office/drawing/2014/main" id="{BC03075B-6864-8D47-80E5-77A754C1F78E}"/>
              </a:ext>
            </a:extLst>
          </p:cNvPr>
          <p:cNvSpPr>
            <a:spLocks noGrp="1"/>
          </p:cNvSpPr>
          <p:nvPr>
            <p:ph type="body" sz="quarter" idx="14" hasCustomPrompt="1"/>
          </p:nvPr>
        </p:nvSpPr>
        <p:spPr>
          <a:xfrm>
            <a:off x="323528" y="555526"/>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15" name="Tekstin paikkamerkki 9">
            <a:extLst>
              <a:ext uri="{FF2B5EF4-FFF2-40B4-BE49-F238E27FC236}">
                <a16:creationId xmlns:a16="http://schemas.microsoft.com/office/drawing/2014/main" id="{36ED2390-353F-684C-A436-E0BBB69939EE}"/>
              </a:ext>
            </a:extLst>
          </p:cNvPr>
          <p:cNvSpPr>
            <a:spLocks noGrp="1"/>
          </p:cNvSpPr>
          <p:nvPr>
            <p:ph type="body" sz="quarter" idx="15" hasCustomPrompt="1"/>
          </p:nvPr>
        </p:nvSpPr>
        <p:spPr>
          <a:xfrm>
            <a:off x="323528" y="897320"/>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pic>
        <p:nvPicPr>
          <p:cNvPr id="3" name="Picture 2">
            <a:extLst>
              <a:ext uri="{FF2B5EF4-FFF2-40B4-BE49-F238E27FC236}">
                <a16:creationId xmlns:a16="http://schemas.microsoft.com/office/drawing/2014/main" id="{82FCFA42-C939-A44F-A4FA-CE3C3FB509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2483768" y="3317130"/>
            <a:ext cx="6660232" cy="1826369"/>
          </a:xfrm>
          <a:prstGeom prst="rect">
            <a:avLst/>
          </a:prstGeom>
        </p:spPr>
      </p:pic>
      <p:grpSp>
        <p:nvGrpSpPr>
          <p:cNvPr id="5" name="Group 4">
            <a:extLst>
              <a:ext uri="{FF2B5EF4-FFF2-40B4-BE49-F238E27FC236}">
                <a16:creationId xmlns:a16="http://schemas.microsoft.com/office/drawing/2014/main" id="{747D1892-DFFA-7749-8D59-A4361454274B}"/>
              </a:ext>
            </a:extLst>
          </p:cNvPr>
          <p:cNvGrpSpPr/>
          <p:nvPr userDrawn="1"/>
        </p:nvGrpSpPr>
        <p:grpSpPr>
          <a:xfrm>
            <a:off x="130581" y="4509246"/>
            <a:ext cx="2702188" cy="553446"/>
            <a:chOff x="130581" y="4509246"/>
            <a:chExt cx="2702188" cy="553446"/>
          </a:xfrm>
        </p:grpSpPr>
        <p:pic>
          <p:nvPicPr>
            <p:cNvPr id="6" name="Picture 5" descr="A picture containing food, dark, black, white&#10;&#10;Description automatically generated">
              <a:extLst>
                <a:ext uri="{FF2B5EF4-FFF2-40B4-BE49-F238E27FC236}">
                  <a16:creationId xmlns:a16="http://schemas.microsoft.com/office/drawing/2014/main" id="{39A26FC8-3E05-6B49-BEA8-575E26258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7" name="Picture 6" descr="A close up of an umbrella&#10;&#10;Description automatically generated">
              <a:extLst>
                <a:ext uri="{FF2B5EF4-FFF2-40B4-BE49-F238E27FC236}">
                  <a16:creationId xmlns:a16="http://schemas.microsoft.com/office/drawing/2014/main" id="{A77DD937-039E-5946-B0BB-FFA63AC6D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3245143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84AF00-A099-E244-B267-818236706F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3576918" y="3665594"/>
            <a:ext cx="5567082" cy="1477906"/>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503992" y="1039586"/>
            <a:ext cx="7380376" cy="318834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12" name="Group 11">
            <a:extLst>
              <a:ext uri="{FF2B5EF4-FFF2-40B4-BE49-F238E27FC236}">
                <a16:creationId xmlns:a16="http://schemas.microsoft.com/office/drawing/2014/main" id="{0384951E-7997-FA43-AC2E-2720A2B36A31}"/>
              </a:ext>
            </a:extLst>
          </p:cNvPr>
          <p:cNvGrpSpPr/>
          <p:nvPr userDrawn="1"/>
        </p:nvGrpSpPr>
        <p:grpSpPr>
          <a:xfrm>
            <a:off x="130581" y="4509246"/>
            <a:ext cx="2702188" cy="553446"/>
            <a:chOff x="130581" y="4509246"/>
            <a:chExt cx="2702188" cy="553446"/>
          </a:xfrm>
        </p:grpSpPr>
        <p:pic>
          <p:nvPicPr>
            <p:cNvPr id="13" name="Picture 12" descr="A picture containing food, dark, black, white&#10;&#10;Description automatically generated">
              <a:extLst>
                <a:ext uri="{FF2B5EF4-FFF2-40B4-BE49-F238E27FC236}">
                  <a16:creationId xmlns:a16="http://schemas.microsoft.com/office/drawing/2014/main" id="{F41E4E28-349B-BC4B-9CD3-2980A0317D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14" name="Picture 13" descr="A close up of an umbrella&#10;&#10;Description automatically generated">
              <a:extLst>
                <a:ext uri="{FF2B5EF4-FFF2-40B4-BE49-F238E27FC236}">
                  <a16:creationId xmlns:a16="http://schemas.microsoft.com/office/drawing/2014/main" id="{436C1659-9128-8743-9B9C-2A087EA4D0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339093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sisältö väliotsikoll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04000" y="1377043"/>
            <a:ext cx="7380000" cy="29228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ekstin paikkamerkki 7"/>
          <p:cNvSpPr>
            <a:spLocks noGrp="1"/>
          </p:cNvSpPr>
          <p:nvPr>
            <p:ph type="body" sz="quarter" idx="13" hasCustomPrompt="1"/>
          </p:nvPr>
        </p:nvSpPr>
        <p:spPr>
          <a:xfrm>
            <a:off x="504000" y="1043868"/>
            <a:ext cx="7380000" cy="377428"/>
          </a:xfrm>
        </p:spPr>
        <p:txBody>
          <a:bodyPr/>
          <a:lstStyle>
            <a:lvl1pPr marL="0" indent="0">
              <a:buNone/>
              <a:defRPr b="1" baseline="0"/>
            </a:lvl1pPr>
          </a:lstStyle>
          <a:p>
            <a:pPr lvl="0"/>
            <a:r>
              <a:rPr lang="fi-FI" dirty="0"/>
              <a:t>Lisää väliotsikko napsauttamalla</a:t>
            </a:r>
          </a:p>
        </p:txBody>
      </p:sp>
      <p:sp>
        <p:nvSpPr>
          <p:cNvPr id="7" name="Otsikko 6"/>
          <p:cNvSpPr>
            <a:spLocks noGrp="1"/>
          </p:cNvSpPr>
          <p:nvPr>
            <p:ph type="title"/>
          </p:nvPr>
        </p:nvSpPr>
        <p:spPr/>
        <p:txBody>
          <a:bodyPr/>
          <a:lstStyle/>
          <a:p>
            <a:r>
              <a:rPr lang="fi-FI"/>
              <a:t>Muokkaa perustyyl. napsautt.</a:t>
            </a:r>
          </a:p>
        </p:txBody>
      </p:sp>
      <p:pic>
        <p:nvPicPr>
          <p:cNvPr id="9" name="Picture 8">
            <a:extLst>
              <a:ext uri="{FF2B5EF4-FFF2-40B4-BE49-F238E27FC236}">
                <a16:creationId xmlns:a16="http://schemas.microsoft.com/office/drawing/2014/main" id="{C71FFE75-D5B4-E74A-A818-FC7D83C855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3704238" y="3665594"/>
            <a:ext cx="5439762" cy="1477906"/>
          </a:xfrm>
          <a:prstGeom prst="rect">
            <a:avLst/>
          </a:prstGeom>
        </p:spPr>
      </p:pic>
      <p:grpSp>
        <p:nvGrpSpPr>
          <p:cNvPr id="12" name="Group 11">
            <a:extLst>
              <a:ext uri="{FF2B5EF4-FFF2-40B4-BE49-F238E27FC236}">
                <a16:creationId xmlns:a16="http://schemas.microsoft.com/office/drawing/2014/main" id="{6407432D-5C58-8741-873D-128E303DF1F6}"/>
              </a:ext>
            </a:extLst>
          </p:cNvPr>
          <p:cNvGrpSpPr/>
          <p:nvPr userDrawn="1"/>
        </p:nvGrpSpPr>
        <p:grpSpPr>
          <a:xfrm>
            <a:off x="130581" y="4509246"/>
            <a:ext cx="2702188" cy="553446"/>
            <a:chOff x="130581" y="4509246"/>
            <a:chExt cx="2702188" cy="553446"/>
          </a:xfrm>
        </p:grpSpPr>
        <p:pic>
          <p:nvPicPr>
            <p:cNvPr id="13" name="Picture 12" descr="A picture containing food, dark, black, white&#10;&#10;Description automatically generated">
              <a:extLst>
                <a:ext uri="{FF2B5EF4-FFF2-40B4-BE49-F238E27FC236}">
                  <a16:creationId xmlns:a16="http://schemas.microsoft.com/office/drawing/2014/main" id="{077ED4A0-E961-D14C-8D94-17334D09D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14" name="Picture 13" descr="A close up of an umbrella&#10;&#10;Description automatically generated">
              <a:extLst>
                <a:ext uri="{FF2B5EF4-FFF2-40B4-BE49-F238E27FC236}">
                  <a16:creationId xmlns:a16="http://schemas.microsoft.com/office/drawing/2014/main" id="{8E08D561-17A4-C442-994C-63BD75EE50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1615743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59ED733-F77B-9240-AFBE-F72A5F8B45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3576918" y="3665594"/>
            <a:ext cx="5567082" cy="1477906"/>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576000" y="1039500"/>
            <a:ext cx="3780000" cy="3404458"/>
          </a:xfrm>
        </p:spPr>
        <p:txBody>
          <a:bodyPr>
            <a:normAutofit/>
          </a:bodyPr>
          <a:lstStyle>
            <a:lvl1pPr>
              <a:spcBef>
                <a:spcPts val="0"/>
              </a:spcBef>
              <a:spcAft>
                <a:spcPts val="1200"/>
              </a:spcAft>
              <a:defRPr sz="1400"/>
            </a:lvl1pPr>
            <a:lvl2pPr>
              <a:spcBef>
                <a:spcPts val="0"/>
              </a:spcBef>
              <a:spcAft>
                <a:spcPts val="1200"/>
              </a:spcAft>
              <a:defRPr sz="1400"/>
            </a:lvl2pPr>
            <a:lvl3pPr>
              <a:spcBef>
                <a:spcPts val="0"/>
              </a:spcBef>
              <a:spcAft>
                <a:spcPts val="1200"/>
              </a:spcAft>
              <a:defRPr sz="1400"/>
            </a:lvl3pPr>
            <a:lvl4pPr>
              <a:spcBef>
                <a:spcPts val="0"/>
              </a:spcBef>
              <a:spcAft>
                <a:spcPts val="1200"/>
              </a:spcAft>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283968" y="1039500"/>
            <a:ext cx="3816000" cy="3404458"/>
          </a:xfrm>
        </p:spPr>
        <p:txBody>
          <a:bodyPr>
            <a:normAutofit/>
          </a:bodyPr>
          <a:lstStyle>
            <a:lvl1pPr>
              <a:spcAft>
                <a:spcPts val="1200"/>
              </a:spcAft>
              <a:defRPr sz="1400"/>
            </a:lvl1pPr>
            <a:lvl2pPr>
              <a:spcAft>
                <a:spcPts val="1200"/>
              </a:spcAft>
              <a:defRPr sz="1400"/>
            </a:lvl2pPr>
            <a:lvl3pPr>
              <a:spcAft>
                <a:spcPts val="1200"/>
              </a:spcAft>
              <a:defRPr sz="1400"/>
            </a:lvl3pPr>
            <a:lvl4pPr>
              <a:spcAft>
                <a:spcPts val="1200"/>
              </a:spcAft>
              <a:defRPr sz="1400"/>
            </a:lvl4pPr>
            <a:lvl5pPr>
              <a:spcAft>
                <a:spcPts val="1200"/>
              </a:spcAft>
              <a:defRPr sz="14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9" name="Group 8">
            <a:extLst>
              <a:ext uri="{FF2B5EF4-FFF2-40B4-BE49-F238E27FC236}">
                <a16:creationId xmlns:a16="http://schemas.microsoft.com/office/drawing/2014/main" id="{C53F615D-21AB-EE4D-A218-B8152505C660}"/>
              </a:ext>
            </a:extLst>
          </p:cNvPr>
          <p:cNvGrpSpPr/>
          <p:nvPr userDrawn="1"/>
        </p:nvGrpSpPr>
        <p:grpSpPr>
          <a:xfrm>
            <a:off x="130581" y="4509246"/>
            <a:ext cx="2702188" cy="553446"/>
            <a:chOff x="130581" y="4509246"/>
            <a:chExt cx="2702188" cy="553446"/>
          </a:xfrm>
        </p:grpSpPr>
        <p:pic>
          <p:nvPicPr>
            <p:cNvPr id="10" name="Picture 9" descr="A picture containing food, dark, black, white&#10;&#10;Description automatically generated">
              <a:extLst>
                <a:ext uri="{FF2B5EF4-FFF2-40B4-BE49-F238E27FC236}">
                  <a16:creationId xmlns:a16="http://schemas.microsoft.com/office/drawing/2014/main" id="{5F1E14C6-E1D8-BD40-BCC4-4DF004395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11" name="Picture 10" descr="A close up of an umbrella&#10;&#10;Description automatically generated">
              <a:extLst>
                <a:ext uri="{FF2B5EF4-FFF2-40B4-BE49-F238E27FC236}">
                  <a16:creationId xmlns:a16="http://schemas.microsoft.com/office/drawing/2014/main" id="{3ECD0142-771F-C34A-98E1-A4BA16BBDF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342929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a:xfrm>
            <a:off x="4283968" y="1039586"/>
            <a:ext cx="3816000" cy="3332364"/>
          </a:xfrm>
        </p:spPr>
        <p:txBody>
          <a:bodyPr>
            <a:normAutofit/>
          </a:bodyPr>
          <a:lstStyle>
            <a:lvl1pPr>
              <a:spcAft>
                <a:spcPts val="1200"/>
              </a:spcAft>
              <a:defRPr sz="1400"/>
            </a:lvl1pPr>
            <a:lvl2pPr>
              <a:spcAft>
                <a:spcPts val="1200"/>
              </a:spcAft>
              <a:defRPr sz="1400"/>
            </a:lvl2pPr>
            <a:lvl3pPr>
              <a:spcAft>
                <a:spcPts val="1200"/>
              </a:spcAft>
              <a:defRPr sz="1400"/>
            </a:lvl3pPr>
            <a:lvl4pPr>
              <a:spcAft>
                <a:spcPts val="1200"/>
              </a:spcAft>
              <a:defRPr sz="1400"/>
            </a:lvl4pPr>
            <a:lvl5pPr>
              <a:spcAft>
                <a:spcPts val="1200"/>
              </a:spcAft>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p:cNvSpPr>
            <a:spLocks noGrp="1"/>
          </p:cNvSpPr>
          <p:nvPr>
            <p:ph type="pic" sz="quarter" idx="13" hasCustomPrompt="1"/>
          </p:nvPr>
        </p:nvSpPr>
        <p:spPr>
          <a:xfrm>
            <a:off x="612000" y="1107000"/>
            <a:ext cx="3455988" cy="3264950"/>
          </a:xfrm>
          <a:solidFill>
            <a:schemeClr val="bg1">
              <a:lumMod val="85000"/>
            </a:schemeClr>
          </a:solidFill>
        </p:spPr>
        <p:txBody>
          <a:bodyPr/>
          <a:lstStyle>
            <a:lvl1pPr marL="0" marR="0" indent="0" algn="l" defTabSz="914400" rtl="0" eaLnBrk="1" fontAlgn="auto" latinLnBrk="0" hangingPunct="1">
              <a:lnSpc>
                <a:spcPct val="100000"/>
              </a:lnSpc>
              <a:spcBef>
                <a:spcPts val="0"/>
              </a:spcBef>
              <a:spcAft>
                <a:spcPts val="800"/>
              </a:spcAft>
              <a:buClrTx/>
              <a:buSzTx/>
              <a:buFont typeface="Verdana" panose="020B0604030504040204" pitchFamily="34" charset="0"/>
              <a:buNone/>
              <a:tabLst/>
              <a:defRPr sz="1600"/>
            </a:lvl1pPr>
          </a:lstStyle>
          <a:p>
            <a:r>
              <a:rPr lang="fi-FI" dirty="0"/>
              <a:t>Lisää kuva</a:t>
            </a:r>
          </a:p>
        </p:txBody>
      </p:sp>
      <p:pic>
        <p:nvPicPr>
          <p:cNvPr id="18" name="Picture 17">
            <a:extLst>
              <a:ext uri="{FF2B5EF4-FFF2-40B4-BE49-F238E27FC236}">
                <a16:creationId xmlns:a16="http://schemas.microsoft.com/office/drawing/2014/main" id="{146277E4-0260-6147-AF61-84B9755B4A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3686432" y="3665594"/>
            <a:ext cx="5457568" cy="1477906"/>
          </a:xfrm>
          <a:prstGeom prst="rect">
            <a:avLst/>
          </a:prstGeom>
        </p:spPr>
      </p:pic>
      <p:grpSp>
        <p:nvGrpSpPr>
          <p:cNvPr id="10" name="Group 9">
            <a:extLst>
              <a:ext uri="{FF2B5EF4-FFF2-40B4-BE49-F238E27FC236}">
                <a16:creationId xmlns:a16="http://schemas.microsoft.com/office/drawing/2014/main" id="{DE4672B6-38E9-EF43-B4C6-BAD0C5EB285D}"/>
              </a:ext>
            </a:extLst>
          </p:cNvPr>
          <p:cNvGrpSpPr/>
          <p:nvPr userDrawn="1"/>
        </p:nvGrpSpPr>
        <p:grpSpPr>
          <a:xfrm>
            <a:off x="130581" y="4509246"/>
            <a:ext cx="2702188" cy="553446"/>
            <a:chOff x="130581" y="4509246"/>
            <a:chExt cx="2702188" cy="553446"/>
          </a:xfrm>
        </p:grpSpPr>
        <p:pic>
          <p:nvPicPr>
            <p:cNvPr id="11" name="Picture 10" descr="A picture containing food, dark, black, white&#10;&#10;Description automatically generated">
              <a:extLst>
                <a:ext uri="{FF2B5EF4-FFF2-40B4-BE49-F238E27FC236}">
                  <a16:creationId xmlns:a16="http://schemas.microsoft.com/office/drawing/2014/main" id="{BB0F36C3-DFF7-9144-B541-7AF224309A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12" name="Picture 11" descr="A close up of an umbrella&#10;&#10;Description automatically generated">
              <a:extLst>
                <a:ext uri="{FF2B5EF4-FFF2-40B4-BE49-F238E27FC236}">
                  <a16:creationId xmlns:a16="http://schemas.microsoft.com/office/drawing/2014/main" id="{A6CC030C-E072-8344-8850-FD6D81F9F5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34197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amos yö">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110CC4F-CFED-3D48-82ED-47F43278B3A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97" y="6222"/>
            <a:ext cx="7631953" cy="2066728"/>
          </a:xfrm>
          <a:prstGeom prst="rect">
            <a:avLst/>
          </a:prstGeom>
        </p:spPr>
      </p:pic>
      <p:sp>
        <p:nvSpPr>
          <p:cNvPr id="19" name="Tekstin paikkamerkki 9">
            <a:extLst>
              <a:ext uri="{FF2B5EF4-FFF2-40B4-BE49-F238E27FC236}">
                <a16:creationId xmlns:a16="http://schemas.microsoft.com/office/drawing/2014/main" id="{4CEFDA8E-300A-8C4C-B19E-936453DEEC96}"/>
              </a:ext>
            </a:extLst>
          </p:cNvPr>
          <p:cNvSpPr>
            <a:spLocks noGrp="1"/>
          </p:cNvSpPr>
          <p:nvPr>
            <p:ph type="body" sz="quarter" idx="14" hasCustomPrompt="1"/>
          </p:nvPr>
        </p:nvSpPr>
        <p:spPr>
          <a:xfrm>
            <a:off x="5508104" y="3774069"/>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20" name="Tekstin paikkamerkki 9">
            <a:extLst>
              <a:ext uri="{FF2B5EF4-FFF2-40B4-BE49-F238E27FC236}">
                <a16:creationId xmlns:a16="http://schemas.microsoft.com/office/drawing/2014/main" id="{33AE49EF-70EF-704D-AB3C-461EAEC69D71}"/>
              </a:ext>
            </a:extLst>
          </p:cNvPr>
          <p:cNvSpPr>
            <a:spLocks noGrp="1"/>
          </p:cNvSpPr>
          <p:nvPr>
            <p:ph type="body" sz="quarter" idx="15" hasCustomPrompt="1"/>
          </p:nvPr>
        </p:nvSpPr>
        <p:spPr>
          <a:xfrm>
            <a:off x="5508104" y="4115863"/>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grpSp>
        <p:nvGrpSpPr>
          <p:cNvPr id="5" name="Group 4">
            <a:extLst>
              <a:ext uri="{FF2B5EF4-FFF2-40B4-BE49-F238E27FC236}">
                <a16:creationId xmlns:a16="http://schemas.microsoft.com/office/drawing/2014/main" id="{20672E1C-5F4C-7844-A9A8-9042D7A7FD80}"/>
              </a:ext>
            </a:extLst>
          </p:cNvPr>
          <p:cNvGrpSpPr/>
          <p:nvPr userDrawn="1"/>
        </p:nvGrpSpPr>
        <p:grpSpPr>
          <a:xfrm>
            <a:off x="130581" y="4509246"/>
            <a:ext cx="2702188" cy="553446"/>
            <a:chOff x="130581" y="4509246"/>
            <a:chExt cx="2702188" cy="553446"/>
          </a:xfrm>
        </p:grpSpPr>
        <p:pic>
          <p:nvPicPr>
            <p:cNvPr id="6" name="Picture 5" descr="A picture containing food, dark, black, white&#10;&#10;Description automatically generated">
              <a:extLst>
                <a:ext uri="{FF2B5EF4-FFF2-40B4-BE49-F238E27FC236}">
                  <a16:creationId xmlns:a16="http://schemas.microsoft.com/office/drawing/2014/main" id="{EE10D74E-61AE-2849-9081-931DE90AB5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7" name="Picture 6" descr="A close up of an umbrella&#10;&#10;Description automatically generated">
              <a:extLst>
                <a:ext uri="{FF2B5EF4-FFF2-40B4-BE49-F238E27FC236}">
                  <a16:creationId xmlns:a16="http://schemas.microsoft.com/office/drawing/2014/main" id="{BF901DB7-4EAA-7A47-95F2-5350C7C9A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1943936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ia ja sisältö">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8C4E7DB-5414-C44B-9176-05F4B7C048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3686432" y="3688678"/>
            <a:ext cx="5457568" cy="1477906"/>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a:xfrm>
            <a:off x="4283968" y="1039586"/>
            <a:ext cx="3816000" cy="3374815"/>
          </a:xfrm>
        </p:spPr>
        <p:txBody>
          <a:bodyPr>
            <a:normAutofit/>
          </a:bodyPr>
          <a:lstStyle>
            <a:lvl1pPr>
              <a:spcAft>
                <a:spcPts val="1200"/>
              </a:spcAft>
              <a:defRPr sz="1400"/>
            </a:lvl1pPr>
            <a:lvl2pPr>
              <a:spcAft>
                <a:spcPts val="1200"/>
              </a:spcAft>
              <a:defRPr sz="1400"/>
            </a:lvl2pPr>
            <a:lvl3pPr>
              <a:spcAft>
                <a:spcPts val="1200"/>
              </a:spcAft>
              <a:defRPr sz="1400"/>
            </a:lvl3pPr>
            <a:lvl4pPr>
              <a:spcAft>
                <a:spcPts val="1200"/>
              </a:spcAft>
              <a:defRPr sz="1400"/>
            </a:lvl4pPr>
            <a:lvl5pPr>
              <a:spcAft>
                <a:spcPts val="1200"/>
              </a:spcAft>
              <a:defRPr sz="14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Kuvan paikkamerkki 8"/>
          <p:cNvSpPr>
            <a:spLocks noGrp="1"/>
          </p:cNvSpPr>
          <p:nvPr>
            <p:ph type="pic" sz="quarter" idx="13" hasCustomPrompt="1"/>
          </p:nvPr>
        </p:nvSpPr>
        <p:spPr>
          <a:xfrm>
            <a:off x="611560" y="1106999"/>
            <a:ext cx="3456000" cy="1008000"/>
          </a:xfrm>
          <a:solidFill>
            <a:schemeClr val="bg1">
              <a:lumMod val="85000"/>
            </a:schemeClr>
          </a:solidFill>
        </p:spPr>
        <p:txBody>
          <a:bodyPr/>
          <a:lstStyle>
            <a:lvl1pPr marL="0" marR="0" indent="0" algn="l" defTabSz="914400" rtl="0" eaLnBrk="1" fontAlgn="auto" latinLnBrk="0" hangingPunct="1">
              <a:lnSpc>
                <a:spcPct val="100000"/>
              </a:lnSpc>
              <a:spcBef>
                <a:spcPts val="0"/>
              </a:spcBef>
              <a:spcAft>
                <a:spcPts val="800"/>
              </a:spcAft>
              <a:buClrTx/>
              <a:buSzTx/>
              <a:buFont typeface="Verdana" panose="020B0604030504040204" pitchFamily="34" charset="0"/>
              <a:buNone/>
              <a:tabLst/>
              <a:defRPr sz="1600" baseline="0"/>
            </a:lvl1pPr>
          </a:lstStyle>
          <a:p>
            <a:r>
              <a:rPr lang="fi-FI" dirty="0"/>
              <a:t>Lisää kuva</a:t>
            </a:r>
          </a:p>
        </p:txBody>
      </p:sp>
      <p:sp>
        <p:nvSpPr>
          <p:cNvPr id="10" name="Kuvan paikkamerkki 8"/>
          <p:cNvSpPr>
            <a:spLocks noGrp="1"/>
          </p:cNvSpPr>
          <p:nvPr>
            <p:ph type="pic" sz="quarter" idx="14" hasCustomPrompt="1"/>
          </p:nvPr>
        </p:nvSpPr>
        <p:spPr>
          <a:xfrm>
            <a:off x="611560" y="2255776"/>
            <a:ext cx="3456000" cy="1008000"/>
          </a:xfrm>
          <a:solidFill>
            <a:schemeClr val="bg1">
              <a:lumMod val="85000"/>
            </a:schemeClr>
          </a:solidFill>
        </p:spPr>
        <p:txBody>
          <a:bodyPr/>
          <a:lstStyle>
            <a:lvl1pPr marL="0" marR="0" indent="0" algn="l" defTabSz="914400" rtl="0" eaLnBrk="1" fontAlgn="auto" latinLnBrk="0" hangingPunct="1">
              <a:lnSpc>
                <a:spcPct val="100000"/>
              </a:lnSpc>
              <a:spcBef>
                <a:spcPts val="0"/>
              </a:spcBef>
              <a:spcAft>
                <a:spcPts val="800"/>
              </a:spcAft>
              <a:buClrTx/>
              <a:buSzTx/>
              <a:buFont typeface="Verdana" panose="020B0604030504040204" pitchFamily="34" charset="0"/>
              <a:buNone/>
              <a:tabLst/>
              <a:defRPr sz="1600"/>
            </a:lvl1pPr>
          </a:lstStyle>
          <a:p>
            <a:r>
              <a:rPr lang="fi-FI" dirty="0"/>
              <a:t>Lisää kuva</a:t>
            </a:r>
          </a:p>
        </p:txBody>
      </p:sp>
      <p:sp>
        <p:nvSpPr>
          <p:cNvPr id="11" name="Kuvan paikkamerkki 8"/>
          <p:cNvSpPr>
            <a:spLocks noGrp="1"/>
          </p:cNvSpPr>
          <p:nvPr>
            <p:ph type="pic" sz="quarter" idx="15" hasCustomPrompt="1"/>
          </p:nvPr>
        </p:nvSpPr>
        <p:spPr>
          <a:xfrm>
            <a:off x="611560" y="3406401"/>
            <a:ext cx="3456000" cy="1008000"/>
          </a:xfrm>
          <a:solidFill>
            <a:schemeClr val="bg1">
              <a:lumMod val="85000"/>
            </a:schemeClr>
          </a:solidFill>
        </p:spPr>
        <p:txBody>
          <a:bodyPr/>
          <a:lstStyle>
            <a:lvl1pPr marL="0" marR="0" indent="0" algn="l" defTabSz="914400" rtl="0" eaLnBrk="1" fontAlgn="auto" latinLnBrk="0" hangingPunct="1">
              <a:lnSpc>
                <a:spcPct val="100000"/>
              </a:lnSpc>
              <a:spcBef>
                <a:spcPts val="0"/>
              </a:spcBef>
              <a:spcAft>
                <a:spcPts val="800"/>
              </a:spcAft>
              <a:buClrTx/>
              <a:buSzTx/>
              <a:buFont typeface="Verdana" panose="020B0604030504040204" pitchFamily="34" charset="0"/>
              <a:buNone/>
              <a:tabLst/>
              <a:defRPr sz="1600"/>
            </a:lvl1pPr>
          </a:lstStyle>
          <a:p>
            <a:r>
              <a:rPr lang="fi-FI" dirty="0"/>
              <a:t>Lisää kuva</a:t>
            </a:r>
          </a:p>
        </p:txBody>
      </p:sp>
      <p:grpSp>
        <p:nvGrpSpPr>
          <p:cNvPr id="12" name="Group 11">
            <a:extLst>
              <a:ext uri="{FF2B5EF4-FFF2-40B4-BE49-F238E27FC236}">
                <a16:creationId xmlns:a16="http://schemas.microsoft.com/office/drawing/2014/main" id="{7BC4101B-CDFA-DB42-A55B-3200A78BAFC2}"/>
              </a:ext>
            </a:extLst>
          </p:cNvPr>
          <p:cNvGrpSpPr/>
          <p:nvPr userDrawn="1"/>
        </p:nvGrpSpPr>
        <p:grpSpPr>
          <a:xfrm>
            <a:off x="130581" y="4509246"/>
            <a:ext cx="2702188" cy="553446"/>
            <a:chOff x="130581" y="4509246"/>
            <a:chExt cx="2702188" cy="553446"/>
          </a:xfrm>
        </p:grpSpPr>
        <p:pic>
          <p:nvPicPr>
            <p:cNvPr id="13" name="Picture 12" descr="A picture containing food, dark, black, white&#10;&#10;Description automatically generated">
              <a:extLst>
                <a:ext uri="{FF2B5EF4-FFF2-40B4-BE49-F238E27FC236}">
                  <a16:creationId xmlns:a16="http://schemas.microsoft.com/office/drawing/2014/main" id="{2CC3DB5F-F3E0-5B48-8A01-E7034227C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14" name="Picture 13" descr="A close up of an umbrella&#10;&#10;Description automatically generated">
              <a:extLst>
                <a:ext uri="{FF2B5EF4-FFF2-40B4-BE49-F238E27FC236}">
                  <a16:creationId xmlns:a16="http://schemas.microsoft.com/office/drawing/2014/main" id="{5382E6F4-E601-964B-A2DD-4F5C8C2FA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2901028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uva is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7" name="Kuvan paikkamerkki 6"/>
          <p:cNvSpPr>
            <a:spLocks noGrp="1"/>
          </p:cNvSpPr>
          <p:nvPr>
            <p:ph type="pic" sz="quarter" idx="13" hasCustomPrompt="1"/>
          </p:nvPr>
        </p:nvSpPr>
        <p:spPr>
          <a:xfrm>
            <a:off x="612000" y="1107000"/>
            <a:ext cx="7920000" cy="3264950"/>
          </a:xfrm>
          <a:solidFill>
            <a:schemeClr val="bg1">
              <a:lumMod val="85000"/>
            </a:schemeClr>
          </a:solidFill>
        </p:spPr>
        <p:txBody>
          <a:bodyPr/>
          <a:lstStyle>
            <a:lvl1pPr marL="0" indent="0">
              <a:buNone/>
              <a:defRPr baseline="0"/>
            </a:lvl1pPr>
          </a:lstStyle>
          <a:p>
            <a:r>
              <a:rPr lang="fi-FI" dirty="0"/>
              <a:t>Lisää kuva</a:t>
            </a:r>
          </a:p>
        </p:txBody>
      </p:sp>
      <p:grpSp>
        <p:nvGrpSpPr>
          <p:cNvPr id="8" name="Group 7">
            <a:extLst>
              <a:ext uri="{FF2B5EF4-FFF2-40B4-BE49-F238E27FC236}">
                <a16:creationId xmlns:a16="http://schemas.microsoft.com/office/drawing/2014/main" id="{C9C953C8-3EC3-F24F-A685-F1C6EFE62FD0}"/>
              </a:ext>
            </a:extLst>
          </p:cNvPr>
          <p:cNvGrpSpPr/>
          <p:nvPr userDrawn="1"/>
        </p:nvGrpSpPr>
        <p:grpSpPr>
          <a:xfrm>
            <a:off x="130581" y="4509246"/>
            <a:ext cx="2702188" cy="553446"/>
            <a:chOff x="130581" y="4509246"/>
            <a:chExt cx="2702188" cy="553446"/>
          </a:xfrm>
        </p:grpSpPr>
        <p:pic>
          <p:nvPicPr>
            <p:cNvPr id="9" name="Picture 8" descr="A picture containing food, dark, black, white&#10;&#10;Description automatically generated">
              <a:extLst>
                <a:ext uri="{FF2B5EF4-FFF2-40B4-BE49-F238E27FC236}">
                  <a16:creationId xmlns:a16="http://schemas.microsoft.com/office/drawing/2014/main" id="{3B442AA3-B555-1340-AC24-32DA17E69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10" name="Picture 9" descr="A close up of an umbrella&#10;&#10;Description automatically generated">
              <a:extLst>
                <a:ext uri="{FF2B5EF4-FFF2-40B4-BE49-F238E27FC236}">
                  <a16:creationId xmlns:a16="http://schemas.microsoft.com/office/drawing/2014/main" id="{07EFCEFE-EAF0-CE49-9716-54F0E62F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335229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kstilaatikot">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8" name="Tekstin paikkamerkki 7"/>
          <p:cNvSpPr>
            <a:spLocks noGrp="1"/>
          </p:cNvSpPr>
          <p:nvPr>
            <p:ph type="body" sz="quarter" idx="13"/>
          </p:nvPr>
        </p:nvSpPr>
        <p:spPr>
          <a:xfrm>
            <a:off x="612000" y="1113235"/>
            <a:ext cx="3816000" cy="1674019"/>
          </a:xfrm>
          <a:solidFill>
            <a:srgbClr val="1E2949"/>
          </a:solidFill>
        </p:spPr>
        <p:txBody>
          <a:bodyPr lIns="252000" tIns="468000" rIns="180000" bIns="180000">
            <a:normAutofit/>
          </a:bodyPr>
          <a:lstStyle>
            <a:lvl1pPr>
              <a:spcAft>
                <a:spcPts val="600"/>
              </a:spcAft>
              <a:defRPr sz="1200">
                <a:solidFill>
                  <a:schemeClr val="bg1"/>
                </a:solidFill>
              </a:defRPr>
            </a:lvl1pPr>
            <a:lvl2pPr>
              <a:spcAft>
                <a:spcPts val="600"/>
              </a:spcAft>
              <a:defRPr sz="1200">
                <a:solidFill>
                  <a:schemeClr val="bg1"/>
                </a:solidFill>
              </a:defRPr>
            </a:lvl2pPr>
          </a:lstStyle>
          <a:p>
            <a:pPr lvl="0"/>
            <a:r>
              <a:rPr lang="fi-FI" dirty="0"/>
              <a:t>Muokkaa tekstin perustyylejä napsauttamalla</a:t>
            </a:r>
          </a:p>
          <a:p>
            <a:pPr lvl="1"/>
            <a:r>
              <a:rPr lang="fi-FI" dirty="0"/>
              <a:t>toinen taso</a:t>
            </a:r>
          </a:p>
        </p:txBody>
      </p:sp>
      <p:sp>
        <p:nvSpPr>
          <p:cNvPr id="9" name="Tekstin paikkamerkki 7"/>
          <p:cNvSpPr>
            <a:spLocks noGrp="1"/>
          </p:cNvSpPr>
          <p:nvPr>
            <p:ph type="body" sz="quarter" idx="14"/>
          </p:nvPr>
        </p:nvSpPr>
        <p:spPr>
          <a:xfrm>
            <a:off x="4726800" y="1113235"/>
            <a:ext cx="3816000" cy="1674019"/>
          </a:xfrm>
          <a:solidFill>
            <a:srgbClr val="109C39"/>
          </a:solidFill>
        </p:spPr>
        <p:txBody>
          <a:bodyPr lIns="252000" tIns="468000" rIns="180000" bIns="180000">
            <a:normAutofit/>
          </a:bodyPr>
          <a:lstStyle>
            <a:lvl1pPr>
              <a:spcAft>
                <a:spcPts val="600"/>
              </a:spcAft>
              <a:defRPr sz="1200">
                <a:solidFill>
                  <a:schemeClr val="bg1"/>
                </a:solidFill>
              </a:defRPr>
            </a:lvl1pPr>
            <a:lvl2pPr>
              <a:spcAft>
                <a:spcPts val="600"/>
              </a:spcAft>
              <a:defRPr sz="1200">
                <a:solidFill>
                  <a:schemeClr val="bg1"/>
                </a:solidFill>
              </a:defRPr>
            </a:lvl2pPr>
          </a:lstStyle>
          <a:p>
            <a:pPr lvl="0"/>
            <a:r>
              <a:rPr lang="fi-FI" dirty="0"/>
              <a:t>Muokkaa tekstin perustyylejä napsauttamalla</a:t>
            </a:r>
          </a:p>
          <a:p>
            <a:pPr lvl="1"/>
            <a:r>
              <a:rPr lang="fi-FI" dirty="0"/>
              <a:t>toinen taso</a:t>
            </a:r>
          </a:p>
        </p:txBody>
      </p:sp>
      <p:sp>
        <p:nvSpPr>
          <p:cNvPr id="10" name="Tekstin paikkamerkki 7"/>
          <p:cNvSpPr>
            <a:spLocks noGrp="1"/>
          </p:cNvSpPr>
          <p:nvPr>
            <p:ph type="body" sz="quarter" idx="15"/>
          </p:nvPr>
        </p:nvSpPr>
        <p:spPr>
          <a:xfrm>
            <a:off x="612000" y="3057804"/>
            <a:ext cx="3816000" cy="1674019"/>
          </a:xfrm>
          <a:solidFill>
            <a:srgbClr val="AF2E17"/>
          </a:solidFill>
        </p:spPr>
        <p:txBody>
          <a:bodyPr lIns="252000" tIns="468000" rIns="180000" bIns="180000">
            <a:normAutofit/>
          </a:bodyPr>
          <a:lstStyle>
            <a:lvl1pPr>
              <a:spcAft>
                <a:spcPts val="600"/>
              </a:spcAft>
              <a:defRPr sz="1200">
                <a:solidFill>
                  <a:schemeClr val="bg1"/>
                </a:solidFill>
              </a:defRPr>
            </a:lvl1pPr>
            <a:lvl2pPr>
              <a:spcAft>
                <a:spcPts val="600"/>
              </a:spcAft>
              <a:defRPr sz="1200">
                <a:solidFill>
                  <a:schemeClr val="bg1"/>
                </a:solidFill>
              </a:defRPr>
            </a:lvl2pPr>
          </a:lstStyle>
          <a:p>
            <a:pPr lvl="0"/>
            <a:r>
              <a:rPr lang="fi-FI" dirty="0"/>
              <a:t>Muokkaa tekstin perustyylejä napsauttamalla</a:t>
            </a:r>
          </a:p>
          <a:p>
            <a:pPr lvl="1"/>
            <a:r>
              <a:rPr lang="fi-FI" dirty="0"/>
              <a:t>toinen taso</a:t>
            </a:r>
          </a:p>
        </p:txBody>
      </p:sp>
      <p:sp>
        <p:nvSpPr>
          <p:cNvPr id="11" name="Tekstin paikkamerkki 7"/>
          <p:cNvSpPr>
            <a:spLocks noGrp="1"/>
          </p:cNvSpPr>
          <p:nvPr>
            <p:ph type="body" sz="quarter" idx="16"/>
          </p:nvPr>
        </p:nvSpPr>
        <p:spPr>
          <a:xfrm>
            <a:off x="4726800" y="3057804"/>
            <a:ext cx="3816000" cy="1674019"/>
          </a:xfrm>
          <a:solidFill>
            <a:srgbClr val="FDC210"/>
          </a:solidFill>
        </p:spPr>
        <p:txBody>
          <a:bodyPr lIns="252000" tIns="468000" rIns="180000" bIns="180000">
            <a:normAutofit/>
          </a:bodyPr>
          <a:lstStyle>
            <a:lvl1pPr>
              <a:spcAft>
                <a:spcPts val="600"/>
              </a:spcAft>
              <a:defRPr sz="1200">
                <a:solidFill>
                  <a:schemeClr val="bg1"/>
                </a:solidFill>
              </a:defRPr>
            </a:lvl1pPr>
            <a:lvl2pPr>
              <a:spcAft>
                <a:spcPts val="600"/>
              </a:spcAft>
              <a:defRPr sz="1200">
                <a:solidFill>
                  <a:schemeClr val="bg1"/>
                </a:solidFill>
              </a:defRPr>
            </a:lvl2pPr>
          </a:lstStyle>
          <a:p>
            <a:pPr lvl="0"/>
            <a:r>
              <a:rPr lang="fi-FI" dirty="0"/>
              <a:t>Muokkaa tekstin perustyylejä napsauttamalla</a:t>
            </a:r>
          </a:p>
          <a:p>
            <a:pPr lvl="1"/>
            <a:r>
              <a:rPr lang="fi-FI" dirty="0"/>
              <a:t>toinen taso</a:t>
            </a:r>
          </a:p>
        </p:txBody>
      </p:sp>
      <p:sp>
        <p:nvSpPr>
          <p:cNvPr id="7" name="Tekstin paikkamerkki 6"/>
          <p:cNvSpPr>
            <a:spLocks noGrp="1"/>
          </p:cNvSpPr>
          <p:nvPr>
            <p:ph type="body" sz="quarter" idx="17" hasCustomPrompt="1"/>
          </p:nvPr>
        </p:nvSpPr>
        <p:spPr>
          <a:xfrm>
            <a:off x="619320" y="1113235"/>
            <a:ext cx="3816000" cy="378395"/>
          </a:xfrm>
        </p:spPr>
        <p:txBody>
          <a:bodyPr lIns="252000" tIns="108000" rIns="180000" bIns="144000">
            <a:noAutofit/>
          </a:bodyPr>
          <a:lstStyle>
            <a:lvl1pPr marL="0" indent="0">
              <a:buFontTx/>
              <a:buNone/>
              <a:defRPr sz="1600" b="1" baseline="0">
                <a:solidFill>
                  <a:schemeClr val="bg1"/>
                </a:solidFill>
                <a:latin typeface="Calibri" panose="020F0502020204030204" pitchFamily="34" charset="0"/>
              </a:defRPr>
            </a:lvl1pPr>
          </a:lstStyle>
          <a:p>
            <a:pPr lvl="0"/>
            <a:r>
              <a:rPr lang="fi-FI" dirty="0"/>
              <a:t>Lisää otsikko</a:t>
            </a:r>
          </a:p>
        </p:txBody>
      </p:sp>
      <p:sp>
        <p:nvSpPr>
          <p:cNvPr id="13" name="Tekstin paikkamerkki 6"/>
          <p:cNvSpPr>
            <a:spLocks noGrp="1"/>
          </p:cNvSpPr>
          <p:nvPr>
            <p:ph type="body" sz="quarter" idx="18" hasCustomPrompt="1"/>
          </p:nvPr>
        </p:nvSpPr>
        <p:spPr>
          <a:xfrm>
            <a:off x="4726800" y="1113235"/>
            <a:ext cx="3816000" cy="378395"/>
          </a:xfrm>
        </p:spPr>
        <p:txBody>
          <a:bodyPr lIns="252000" tIns="108000" rIns="180000" bIns="144000">
            <a:noAutofit/>
          </a:bodyPr>
          <a:lstStyle>
            <a:lvl1pPr marL="0" indent="0">
              <a:buFontTx/>
              <a:buNone/>
              <a:defRPr sz="1600" b="1" baseline="0">
                <a:solidFill>
                  <a:schemeClr val="bg1"/>
                </a:solidFill>
              </a:defRPr>
            </a:lvl1pPr>
          </a:lstStyle>
          <a:p>
            <a:pPr lvl="0"/>
            <a:r>
              <a:rPr lang="fi-FI" dirty="0"/>
              <a:t>Lisää otsikko</a:t>
            </a:r>
          </a:p>
        </p:txBody>
      </p:sp>
      <p:sp>
        <p:nvSpPr>
          <p:cNvPr id="14" name="Tekstin paikkamerkki 6"/>
          <p:cNvSpPr>
            <a:spLocks noGrp="1"/>
          </p:cNvSpPr>
          <p:nvPr>
            <p:ph type="body" sz="quarter" idx="19" hasCustomPrompt="1"/>
          </p:nvPr>
        </p:nvSpPr>
        <p:spPr>
          <a:xfrm>
            <a:off x="612000" y="3059101"/>
            <a:ext cx="3816000" cy="378395"/>
          </a:xfrm>
        </p:spPr>
        <p:txBody>
          <a:bodyPr lIns="252000" tIns="108000" rIns="180000" bIns="144000">
            <a:noAutofit/>
          </a:bodyPr>
          <a:lstStyle>
            <a:lvl1pPr marL="0" indent="0">
              <a:buFontTx/>
              <a:buNone/>
              <a:defRPr sz="1600" b="1" baseline="0">
                <a:solidFill>
                  <a:schemeClr val="bg1"/>
                </a:solidFill>
              </a:defRPr>
            </a:lvl1pPr>
          </a:lstStyle>
          <a:p>
            <a:pPr lvl="0"/>
            <a:r>
              <a:rPr lang="fi-FI" dirty="0"/>
              <a:t>Lisää otsikko</a:t>
            </a:r>
          </a:p>
        </p:txBody>
      </p:sp>
      <p:sp>
        <p:nvSpPr>
          <p:cNvPr id="15" name="Tekstin paikkamerkki 6"/>
          <p:cNvSpPr>
            <a:spLocks noGrp="1"/>
          </p:cNvSpPr>
          <p:nvPr>
            <p:ph type="body" sz="quarter" idx="20" hasCustomPrompt="1"/>
          </p:nvPr>
        </p:nvSpPr>
        <p:spPr>
          <a:xfrm>
            <a:off x="4726800" y="3059101"/>
            <a:ext cx="3816000" cy="378395"/>
          </a:xfrm>
        </p:spPr>
        <p:txBody>
          <a:bodyPr lIns="252000" tIns="108000" rIns="180000" bIns="144000">
            <a:noAutofit/>
          </a:bodyPr>
          <a:lstStyle>
            <a:lvl1pPr marL="0" indent="0">
              <a:buFontTx/>
              <a:buNone/>
              <a:defRPr sz="1600" b="1" baseline="0">
                <a:solidFill>
                  <a:schemeClr val="bg1"/>
                </a:solidFill>
              </a:defRPr>
            </a:lvl1pPr>
          </a:lstStyle>
          <a:p>
            <a:pPr lvl="0"/>
            <a:r>
              <a:rPr lang="fi-FI" dirty="0"/>
              <a:t>Lisää otsikko</a:t>
            </a:r>
          </a:p>
        </p:txBody>
      </p:sp>
      <p:sp>
        <p:nvSpPr>
          <p:cNvPr id="17" name="Päivämäärän paikkamerkki 3">
            <a:extLst>
              <a:ext uri="{FF2B5EF4-FFF2-40B4-BE49-F238E27FC236}">
                <a16:creationId xmlns:a16="http://schemas.microsoft.com/office/drawing/2014/main" id="{3581D30D-11F1-D44A-83D0-FD1DF9857A25}"/>
              </a:ext>
            </a:extLst>
          </p:cNvPr>
          <p:cNvSpPr>
            <a:spLocks noGrp="1"/>
          </p:cNvSpPr>
          <p:nvPr>
            <p:ph type="dt" sz="half" idx="10"/>
          </p:nvPr>
        </p:nvSpPr>
        <p:spPr>
          <a:xfrm>
            <a:off x="742700" y="4755620"/>
            <a:ext cx="732956" cy="218735"/>
          </a:xfrm>
        </p:spPr>
        <p:txBody>
          <a:bodyPr/>
          <a:lstStyle/>
          <a:p>
            <a:fld id="{BAC5D667-46D7-044C-9CD8-38D89D621B29}" type="datetime1">
              <a:rPr lang="fi-FI" smtClean="0"/>
              <a:t>18.8.2022</a:t>
            </a:fld>
            <a:endParaRPr lang="fi-FI" dirty="0"/>
          </a:p>
        </p:txBody>
      </p:sp>
      <p:sp>
        <p:nvSpPr>
          <p:cNvPr id="18" name="Alatunnisteen paikkamerkki 4">
            <a:extLst>
              <a:ext uri="{FF2B5EF4-FFF2-40B4-BE49-F238E27FC236}">
                <a16:creationId xmlns:a16="http://schemas.microsoft.com/office/drawing/2014/main" id="{DBC4E59D-2F23-6C47-B061-1D0C203890C8}"/>
              </a:ext>
            </a:extLst>
          </p:cNvPr>
          <p:cNvSpPr>
            <a:spLocks noGrp="1"/>
          </p:cNvSpPr>
          <p:nvPr>
            <p:ph type="ftr" sz="quarter" idx="11"/>
          </p:nvPr>
        </p:nvSpPr>
        <p:spPr>
          <a:xfrm>
            <a:off x="1475656" y="4755619"/>
            <a:ext cx="2880320" cy="218735"/>
          </a:xfrm>
        </p:spPr>
        <p:txBody>
          <a:bodyPr/>
          <a:lstStyle>
            <a:lvl1pPr algn="l">
              <a:defRPr/>
            </a:lvl1pPr>
          </a:lstStyle>
          <a:p>
            <a:endParaRPr lang="fi-FI" dirty="0"/>
          </a:p>
        </p:txBody>
      </p:sp>
      <p:sp>
        <p:nvSpPr>
          <p:cNvPr id="19" name="Dian numeron paikkamerkki 5">
            <a:extLst>
              <a:ext uri="{FF2B5EF4-FFF2-40B4-BE49-F238E27FC236}">
                <a16:creationId xmlns:a16="http://schemas.microsoft.com/office/drawing/2014/main" id="{14C349C7-BFE7-2C4C-B4C8-3133BAB6B37E}"/>
              </a:ext>
            </a:extLst>
          </p:cNvPr>
          <p:cNvSpPr>
            <a:spLocks noGrp="1"/>
          </p:cNvSpPr>
          <p:nvPr>
            <p:ph type="sldNum" sz="quarter" idx="12"/>
          </p:nvPr>
        </p:nvSpPr>
        <p:spPr>
          <a:xfrm>
            <a:off x="265284" y="4755620"/>
            <a:ext cx="477416" cy="218735"/>
          </a:xfrm>
        </p:spPr>
        <p:txBody>
          <a:bodyPr/>
          <a:lstStyle/>
          <a:p>
            <a:pPr algn="l"/>
            <a:fld id="{52D72BAF-8CDA-4878-B74D-CAA2BE485765}" type="slidenum">
              <a:rPr lang="fi-FI" smtClean="0"/>
              <a:pPr algn="l"/>
              <a:t>‹#›</a:t>
            </a:fld>
            <a:r>
              <a:rPr lang="fi-FI" dirty="0"/>
              <a:t> </a:t>
            </a:r>
          </a:p>
        </p:txBody>
      </p:sp>
    </p:spTree>
    <p:extLst>
      <p:ext uri="{BB962C8B-B14F-4D97-AF65-F5344CB8AC3E}">
        <p14:creationId xmlns:p14="http://schemas.microsoft.com/office/powerpoint/2010/main" val="254240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pic>
        <p:nvPicPr>
          <p:cNvPr id="8" name="Picture 7">
            <a:extLst>
              <a:ext uri="{FF2B5EF4-FFF2-40B4-BE49-F238E27FC236}">
                <a16:creationId xmlns:a16="http://schemas.microsoft.com/office/drawing/2014/main" id="{0B075AE8-5EB8-A64F-A222-A0E454E562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3576918" y="3665594"/>
            <a:ext cx="5567082" cy="1477906"/>
          </a:xfrm>
          <a:prstGeom prst="rect">
            <a:avLst/>
          </a:prstGeom>
        </p:spPr>
      </p:pic>
      <p:grpSp>
        <p:nvGrpSpPr>
          <p:cNvPr id="7" name="Group 6">
            <a:extLst>
              <a:ext uri="{FF2B5EF4-FFF2-40B4-BE49-F238E27FC236}">
                <a16:creationId xmlns:a16="http://schemas.microsoft.com/office/drawing/2014/main" id="{A03EE3FF-0C25-EB44-A79C-0CE621663548}"/>
              </a:ext>
            </a:extLst>
          </p:cNvPr>
          <p:cNvGrpSpPr/>
          <p:nvPr userDrawn="1"/>
        </p:nvGrpSpPr>
        <p:grpSpPr>
          <a:xfrm>
            <a:off x="130581" y="4509246"/>
            <a:ext cx="2702188" cy="553446"/>
            <a:chOff x="130581" y="4509246"/>
            <a:chExt cx="2702188" cy="553446"/>
          </a:xfrm>
        </p:grpSpPr>
        <p:pic>
          <p:nvPicPr>
            <p:cNvPr id="12" name="Picture 11" descr="A picture containing food, dark, black, white&#10;&#10;Description automatically generated">
              <a:extLst>
                <a:ext uri="{FF2B5EF4-FFF2-40B4-BE49-F238E27FC236}">
                  <a16:creationId xmlns:a16="http://schemas.microsoft.com/office/drawing/2014/main" id="{FDA4600D-815B-664A-BA50-91B980FBF9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13" name="Picture 12" descr="A close up of an umbrella&#10;&#10;Description automatically generated">
              <a:extLst>
                <a:ext uri="{FF2B5EF4-FFF2-40B4-BE49-F238E27FC236}">
                  <a16:creationId xmlns:a16="http://schemas.microsoft.com/office/drawing/2014/main" id="{3AECF8D7-F013-7F4A-B238-872A19D8DC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951637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äysin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131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Vain logo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86035E-6B90-AC40-A81D-E5BA52C339E1}"/>
              </a:ext>
            </a:extLst>
          </p:cNvPr>
          <p:cNvGrpSpPr/>
          <p:nvPr userDrawn="1"/>
        </p:nvGrpSpPr>
        <p:grpSpPr>
          <a:xfrm>
            <a:off x="130581" y="4509246"/>
            <a:ext cx="2702188" cy="553446"/>
            <a:chOff x="130581" y="4509246"/>
            <a:chExt cx="2702188" cy="553446"/>
          </a:xfrm>
        </p:grpSpPr>
        <p:pic>
          <p:nvPicPr>
            <p:cNvPr id="6" name="Picture 5" descr="A picture containing food, dark, black, white&#10;&#10;Description automatically generated">
              <a:extLst>
                <a:ext uri="{FF2B5EF4-FFF2-40B4-BE49-F238E27FC236}">
                  <a16:creationId xmlns:a16="http://schemas.microsoft.com/office/drawing/2014/main" id="{116DC946-304F-AB48-91F7-0DD1C81EAF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7" name="Picture 6" descr="A close up of an umbrella&#10;&#10;Description automatically generated">
              <a:extLst>
                <a:ext uri="{FF2B5EF4-FFF2-40B4-BE49-F238E27FC236}">
                  <a16:creationId xmlns:a16="http://schemas.microsoft.com/office/drawing/2014/main" id="{637324B6-0658-514F-829E-41C3D16039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1390267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hetki">
    <p:spTree>
      <p:nvGrpSpPr>
        <p:cNvPr id="1" name=""/>
        <p:cNvGrpSpPr/>
        <p:nvPr/>
      </p:nvGrpSpPr>
      <p:grpSpPr>
        <a:xfrm>
          <a:off x="0" y="0"/>
          <a:ext cx="0" cy="0"/>
          <a:chOff x="0" y="0"/>
          <a:chExt cx="0" cy="0"/>
        </a:xfrm>
      </p:grpSpPr>
      <p:sp>
        <p:nvSpPr>
          <p:cNvPr id="4" name="Suorakulmio 3"/>
          <p:cNvSpPr/>
          <p:nvPr userDrawn="1"/>
        </p:nvSpPr>
        <p:spPr>
          <a:xfrm>
            <a:off x="210458" y="206478"/>
            <a:ext cx="8715829" cy="4725383"/>
          </a:xfrm>
          <a:prstGeom prst="rect">
            <a:avLst/>
          </a:prstGeom>
          <a:solidFill>
            <a:srgbClr val="1E2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153886" y="1905000"/>
            <a:ext cx="6923314" cy="1314822"/>
          </a:xfrm>
        </p:spPr>
        <p:txBody>
          <a:bodyPr>
            <a:normAutofit/>
          </a:bodyPr>
          <a:lstStyle>
            <a:lvl1pPr>
              <a:lnSpc>
                <a:spcPct val="100000"/>
              </a:lnSpc>
              <a:defRPr sz="3000">
                <a:solidFill>
                  <a:schemeClr val="bg1"/>
                </a:solidFill>
                <a:latin typeface="+mn-lt"/>
              </a:defRPr>
            </a:lvl1pPr>
          </a:lstStyle>
          <a:p>
            <a:r>
              <a:rPr lang="fi-FI"/>
              <a:t>Muokkaa perustyyl. napsautt.</a:t>
            </a:r>
            <a:endParaRPr lang="fi-FI" dirty="0"/>
          </a:p>
        </p:txBody>
      </p:sp>
    </p:spTree>
    <p:extLst>
      <p:ext uri="{BB962C8B-B14F-4D97-AF65-F5344CB8AC3E}">
        <p14:creationId xmlns:p14="http://schemas.microsoft.com/office/powerpoint/2010/main" val="2865355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äliotsikko kesä">
    <p:spTree>
      <p:nvGrpSpPr>
        <p:cNvPr id="1" name=""/>
        <p:cNvGrpSpPr/>
        <p:nvPr/>
      </p:nvGrpSpPr>
      <p:grpSpPr>
        <a:xfrm>
          <a:off x="0" y="0"/>
          <a:ext cx="0" cy="0"/>
          <a:chOff x="0" y="0"/>
          <a:chExt cx="0" cy="0"/>
        </a:xfrm>
      </p:grpSpPr>
      <p:sp>
        <p:nvSpPr>
          <p:cNvPr id="4" name="Suorakulmio 3"/>
          <p:cNvSpPr/>
          <p:nvPr userDrawn="1"/>
        </p:nvSpPr>
        <p:spPr>
          <a:xfrm>
            <a:off x="210458" y="205200"/>
            <a:ext cx="8715829" cy="4726800"/>
          </a:xfrm>
          <a:prstGeom prst="rect">
            <a:avLst/>
          </a:prstGeom>
          <a:solidFill>
            <a:srgbClr val="10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153886" y="1905000"/>
            <a:ext cx="6923314" cy="1314822"/>
          </a:xfrm>
        </p:spPr>
        <p:txBody>
          <a:bodyPr>
            <a:normAutofit/>
          </a:bodyPr>
          <a:lstStyle>
            <a:lvl1pPr>
              <a:lnSpc>
                <a:spcPct val="100000"/>
              </a:lnSpc>
              <a:defRPr sz="3000">
                <a:solidFill>
                  <a:schemeClr val="bg1"/>
                </a:solidFill>
                <a:latin typeface="+mn-lt"/>
              </a:defRPr>
            </a:lvl1pPr>
          </a:lstStyle>
          <a:p>
            <a:r>
              <a:rPr lang="fi-FI"/>
              <a:t>Muokkaa perustyyl. napsautt.</a:t>
            </a:r>
            <a:endParaRPr lang="fi-FI" dirty="0"/>
          </a:p>
        </p:txBody>
      </p:sp>
    </p:spTree>
    <p:extLst>
      <p:ext uri="{BB962C8B-B14F-4D97-AF65-F5344CB8AC3E}">
        <p14:creationId xmlns:p14="http://schemas.microsoft.com/office/powerpoint/2010/main" val="1223469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äliotsikko ruska">
    <p:spTree>
      <p:nvGrpSpPr>
        <p:cNvPr id="1" name=""/>
        <p:cNvGrpSpPr/>
        <p:nvPr/>
      </p:nvGrpSpPr>
      <p:grpSpPr>
        <a:xfrm>
          <a:off x="0" y="0"/>
          <a:ext cx="0" cy="0"/>
          <a:chOff x="0" y="0"/>
          <a:chExt cx="0" cy="0"/>
        </a:xfrm>
      </p:grpSpPr>
      <p:sp>
        <p:nvSpPr>
          <p:cNvPr id="4" name="Suorakulmio 3"/>
          <p:cNvSpPr/>
          <p:nvPr userDrawn="1"/>
        </p:nvSpPr>
        <p:spPr>
          <a:xfrm>
            <a:off x="210458" y="205200"/>
            <a:ext cx="8715829" cy="4726800"/>
          </a:xfrm>
          <a:prstGeom prst="rect">
            <a:avLst/>
          </a:prstGeom>
          <a:solidFill>
            <a:srgbClr val="AF2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153886" y="1905000"/>
            <a:ext cx="6923314" cy="1314822"/>
          </a:xfrm>
        </p:spPr>
        <p:txBody>
          <a:bodyPr>
            <a:normAutofit/>
          </a:bodyPr>
          <a:lstStyle>
            <a:lvl1pPr>
              <a:lnSpc>
                <a:spcPct val="100000"/>
              </a:lnSpc>
              <a:defRPr sz="3000">
                <a:solidFill>
                  <a:schemeClr val="bg1"/>
                </a:solidFill>
                <a:latin typeface="+mn-lt"/>
              </a:defRPr>
            </a:lvl1pPr>
          </a:lstStyle>
          <a:p>
            <a:r>
              <a:rPr lang="fi-FI"/>
              <a:t>Muokkaa perustyyl. napsautt.</a:t>
            </a:r>
            <a:endParaRPr lang="fi-FI" dirty="0"/>
          </a:p>
        </p:txBody>
      </p:sp>
    </p:spTree>
    <p:extLst>
      <p:ext uri="{BB962C8B-B14F-4D97-AF65-F5344CB8AC3E}">
        <p14:creationId xmlns:p14="http://schemas.microsoft.com/office/powerpoint/2010/main" val="643118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Väliotsikko sadonkorjuu/kulta">
    <p:spTree>
      <p:nvGrpSpPr>
        <p:cNvPr id="1" name=""/>
        <p:cNvGrpSpPr/>
        <p:nvPr/>
      </p:nvGrpSpPr>
      <p:grpSpPr>
        <a:xfrm>
          <a:off x="0" y="0"/>
          <a:ext cx="0" cy="0"/>
          <a:chOff x="0" y="0"/>
          <a:chExt cx="0" cy="0"/>
        </a:xfrm>
      </p:grpSpPr>
      <p:sp>
        <p:nvSpPr>
          <p:cNvPr id="4" name="Suorakulmio 3"/>
          <p:cNvSpPr/>
          <p:nvPr userDrawn="1"/>
        </p:nvSpPr>
        <p:spPr>
          <a:xfrm>
            <a:off x="210458" y="205200"/>
            <a:ext cx="8715829" cy="4726800"/>
          </a:xfrm>
          <a:prstGeom prst="rect">
            <a:avLst/>
          </a:prstGeom>
          <a:solidFill>
            <a:srgbClr val="FDC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153886" y="1905000"/>
            <a:ext cx="6923314" cy="1314822"/>
          </a:xfrm>
        </p:spPr>
        <p:txBody>
          <a:bodyPr>
            <a:normAutofit/>
          </a:bodyPr>
          <a:lstStyle>
            <a:lvl1pPr>
              <a:lnSpc>
                <a:spcPct val="100000"/>
              </a:lnSpc>
              <a:defRPr sz="3000">
                <a:solidFill>
                  <a:schemeClr val="bg1"/>
                </a:solidFill>
                <a:latin typeface="+mn-lt"/>
              </a:defRPr>
            </a:lvl1pPr>
          </a:lstStyle>
          <a:p>
            <a:r>
              <a:rPr lang="fi-FI"/>
              <a:t>Muokkaa perustyyl. napsautt.</a:t>
            </a:r>
            <a:endParaRPr lang="fi-FI" dirty="0"/>
          </a:p>
        </p:txBody>
      </p:sp>
    </p:spTree>
    <p:extLst>
      <p:ext uri="{BB962C8B-B14F-4D97-AF65-F5344CB8AC3E}">
        <p14:creationId xmlns:p14="http://schemas.microsoft.com/office/powerpoint/2010/main" val="111629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Kaamos yö">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110CC4F-CFED-3D48-82ED-47F43278B3A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2550966" y="3363837"/>
            <a:ext cx="6593033" cy="1785389"/>
          </a:xfrm>
          <a:prstGeom prst="rect">
            <a:avLst/>
          </a:prstGeom>
        </p:spPr>
      </p:pic>
      <p:sp>
        <p:nvSpPr>
          <p:cNvPr id="19" name="Tekstin paikkamerkki 9">
            <a:extLst>
              <a:ext uri="{FF2B5EF4-FFF2-40B4-BE49-F238E27FC236}">
                <a16:creationId xmlns:a16="http://schemas.microsoft.com/office/drawing/2014/main" id="{4CEFDA8E-300A-8C4C-B19E-936453DEEC96}"/>
              </a:ext>
            </a:extLst>
          </p:cNvPr>
          <p:cNvSpPr>
            <a:spLocks noGrp="1"/>
          </p:cNvSpPr>
          <p:nvPr>
            <p:ph type="body" sz="quarter" idx="14" hasCustomPrompt="1"/>
          </p:nvPr>
        </p:nvSpPr>
        <p:spPr>
          <a:xfrm>
            <a:off x="467544" y="555526"/>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20" name="Tekstin paikkamerkki 9">
            <a:extLst>
              <a:ext uri="{FF2B5EF4-FFF2-40B4-BE49-F238E27FC236}">
                <a16:creationId xmlns:a16="http://schemas.microsoft.com/office/drawing/2014/main" id="{33AE49EF-70EF-704D-AB3C-461EAEC69D71}"/>
              </a:ext>
            </a:extLst>
          </p:cNvPr>
          <p:cNvSpPr>
            <a:spLocks noGrp="1"/>
          </p:cNvSpPr>
          <p:nvPr>
            <p:ph type="body" sz="quarter" idx="15" hasCustomPrompt="1"/>
          </p:nvPr>
        </p:nvSpPr>
        <p:spPr>
          <a:xfrm>
            <a:off x="467544" y="897320"/>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grpSp>
        <p:nvGrpSpPr>
          <p:cNvPr id="5" name="Group 4">
            <a:extLst>
              <a:ext uri="{FF2B5EF4-FFF2-40B4-BE49-F238E27FC236}">
                <a16:creationId xmlns:a16="http://schemas.microsoft.com/office/drawing/2014/main" id="{20672E1C-5F4C-7844-A9A8-9042D7A7FD80}"/>
              </a:ext>
            </a:extLst>
          </p:cNvPr>
          <p:cNvGrpSpPr/>
          <p:nvPr userDrawn="1"/>
        </p:nvGrpSpPr>
        <p:grpSpPr>
          <a:xfrm>
            <a:off x="130581" y="4509246"/>
            <a:ext cx="2702188" cy="553446"/>
            <a:chOff x="130581" y="4509246"/>
            <a:chExt cx="2702188" cy="553446"/>
          </a:xfrm>
        </p:grpSpPr>
        <p:pic>
          <p:nvPicPr>
            <p:cNvPr id="6" name="Picture 5" descr="A picture containing food, dark, black, white&#10;&#10;Description automatically generated">
              <a:extLst>
                <a:ext uri="{FF2B5EF4-FFF2-40B4-BE49-F238E27FC236}">
                  <a16:creationId xmlns:a16="http://schemas.microsoft.com/office/drawing/2014/main" id="{EE10D74E-61AE-2849-9081-931DE90AB5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7" name="Picture 6" descr="A close up of an umbrella&#10;&#10;Description automatically generated">
              <a:extLst>
                <a:ext uri="{FF2B5EF4-FFF2-40B4-BE49-F238E27FC236}">
                  <a16:creationId xmlns:a16="http://schemas.microsoft.com/office/drawing/2014/main" id="{BF901DB7-4EAA-7A47-95F2-5350C7C9A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2999348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iitos/lopetus">
    <p:spTree>
      <p:nvGrpSpPr>
        <p:cNvPr id="1" name=""/>
        <p:cNvGrpSpPr/>
        <p:nvPr/>
      </p:nvGrpSpPr>
      <p:grpSpPr>
        <a:xfrm>
          <a:off x="0" y="0"/>
          <a:ext cx="0" cy="0"/>
          <a:chOff x="0" y="0"/>
          <a:chExt cx="0" cy="0"/>
        </a:xfrm>
      </p:grpSpPr>
      <p:pic>
        <p:nvPicPr>
          <p:cNvPr id="4" name="Kuva 2">
            <a:extLst>
              <a:ext uri="{FF2B5EF4-FFF2-40B4-BE49-F238E27FC236}">
                <a16:creationId xmlns:a16="http://schemas.microsoft.com/office/drawing/2014/main" id="{A1293E9A-A31B-5343-A0F4-DE4623A8F7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6279235" cy="2307102"/>
          </a:xfrm>
          <a:prstGeom prst="rect">
            <a:avLst/>
          </a:prstGeom>
        </p:spPr>
      </p:pic>
      <p:pic>
        <p:nvPicPr>
          <p:cNvPr id="5" name="Picture 4" descr="A picture containing food, dark, black, white&#10;&#10;Description automatically generated">
            <a:extLst>
              <a:ext uri="{FF2B5EF4-FFF2-40B4-BE49-F238E27FC236}">
                <a16:creationId xmlns:a16="http://schemas.microsoft.com/office/drawing/2014/main" id="{7B81DEA3-2FA4-0642-922D-EDCD95C8C7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28111" y="4374668"/>
            <a:ext cx="2235777" cy="636121"/>
          </a:xfrm>
          <a:prstGeom prst="rect">
            <a:avLst/>
          </a:prstGeom>
        </p:spPr>
      </p:pic>
      <p:pic>
        <p:nvPicPr>
          <p:cNvPr id="6" name="Picture 5" descr="A close up of an umbrella&#10;&#10;Description automatically generated">
            <a:extLst>
              <a:ext uri="{FF2B5EF4-FFF2-40B4-BE49-F238E27FC236}">
                <a16:creationId xmlns:a16="http://schemas.microsoft.com/office/drawing/2014/main" id="{B4ED41E3-8485-D044-B3A9-2AB1A28EDC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04" y="4374668"/>
            <a:ext cx="1093543" cy="764078"/>
          </a:xfrm>
          <a:prstGeom prst="rect">
            <a:avLst/>
          </a:prstGeom>
        </p:spPr>
      </p:pic>
      <p:pic>
        <p:nvPicPr>
          <p:cNvPr id="7" name="Picture 6">
            <a:extLst>
              <a:ext uri="{FF2B5EF4-FFF2-40B4-BE49-F238E27FC236}">
                <a16:creationId xmlns:a16="http://schemas.microsoft.com/office/drawing/2014/main" id="{4DF345B7-53CC-5546-90F4-2BFADD5226F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194"/>
          <a:stretch/>
        </p:blipFill>
        <p:spPr>
          <a:xfrm>
            <a:off x="3436824" y="3282300"/>
            <a:ext cx="5707176" cy="1856446"/>
          </a:xfrm>
          <a:prstGeom prst="rect">
            <a:avLst/>
          </a:prstGeom>
        </p:spPr>
      </p:pic>
      <p:sp>
        <p:nvSpPr>
          <p:cNvPr id="9" name="TextBox 8">
            <a:extLst>
              <a:ext uri="{FF2B5EF4-FFF2-40B4-BE49-F238E27FC236}">
                <a16:creationId xmlns:a16="http://schemas.microsoft.com/office/drawing/2014/main" id="{07FEB831-BA37-FB45-AA29-EC484377AFCF}"/>
              </a:ext>
            </a:extLst>
          </p:cNvPr>
          <p:cNvSpPr txBox="1"/>
          <p:nvPr userDrawn="1"/>
        </p:nvSpPr>
        <p:spPr>
          <a:xfrm>
            <a:off x="2771800" y="2325773"/>
            <a:ext cx="3384376" cy="646331"/>
          </a:xfrm>
          <a:prstGeom prst="rect">
            <a:avLst/>
          </a:prstGeom>
          <a:noFill/>
        </p:spPr>
        <p:txBody>
          <a:bodyPr wrap="square" rtlCol="0">
            <a:spAutoFit/>
          </a:bodyPr>
          <a:lstStyle/>
          <a:p>
            <a:pPr algn="ctr"/>
            <a:r>
              <a:rPr lang="en-FI" sz="3600" dirty="0"/>
              <a:t>Kiitos!</a:t>
            </a:r>
          </a:p>
        </p:txBody>
      </p:sp>
    </p:spTree>
    <p:extLst>
      <p:ext uri="{BB962C8B-B14F-4D97-AF65-F5344CB8AC3E}">
        <p14:creationId xmlns:p14="http://schemas.microsoft.com/office/powerpoint/2010/main" val="299419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esä">
    <p:spTree>
      <p:nvGrpSpPr>
        <p:cNvPr id="1" name=""/>
        <p:cNvGrpSpPr/>
        <p:nvPr/>
      </p:nvGrpSpPr>
      <p:grpSpPr>
        <a:xfrm>
          <a:off x="0" y="0"/>
          <a:ext cx="0" cy="0"/>
          <a:chOff x="0" y="0"/>
          <a:chExt cx="0" cy="0"/>
        </a:xfrm>
      </p:grpSpPr>
      <p:sp>
        <p:nvSpPr>
          <p:cNvPr id="13" name="Tekstin paikkamerkki 9">
            <a:extLst>
              <a:ext uri="{FF2B5EF4-FFF2-40B4-BE49-F238E27FC236}">
                <a16:creationId xmlns:a16="http://schemas.microsoft.com/office/drawing/2014/main" id="{BC03075B-6864-8D47-80E5-77A754C1F78E}"/>
              </a:ext>
            </a:extLst>
          </p:cNvPr>
          <p:cNvSpPr>
            <a:spLocks noGrp="1"/>
          </p:cNvSpPr>
          <p:nvPr>
            <p:ph type="body" sz="quarter" idx="14" hasCustomPrompt="1"/>
          </p:nvPr>
        </p:nvSpPr>
        <p:spPr>
          <a:xfrm>
            <a:off x="5508104" y="3774069"/>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15" name="Tekstin paikkamerkki 9">
            <a:extLst>
              <a:ext uri="{FF2B5EF4-FFF2-40B4-BE49-F238E27FC236}">
                <a16:creationId xmlns:a16="http://schemas.microsoft.com/office/drawing/2014/main" id="{36ED2390-353F-684C-A436-E0BBB69939EE}"/>
              </a:ext>
            </a:extLst>
          </p:cNvPr>
          <p:cNvSpPr>
            <a:spLocks noGrp="1"/>
          </p:cNvSpPr>
          <p:nvPr>
            <p:ph type="body" sz="quarter" idx="15" hasCustomPrompt="1"/>
          </p:nvPr>
        </p:nvSpPr>
        <p:spPr>
          <a:xfrm>
            <a:off x="5508104" y="4115863"/>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pic>
        <p:nvPicPr>
          <p:cNvPr id="3" name="Picture 2">
            <a:extLst>
              <a:ext uri="{FF2B5EF4-FFF2-40B4-BE49-F238E27FC236}">
                <a16:creationId xmlns:a16="http://schemas.microsoft.com/office/drawing/2014/main" id="{82FCFA42-C939-A44F-A4FA-CE3C3FB509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7785100" cy="2066728"/>
          </a:xfrm>
          <a:prstGeom prst="rect">
            <a:avLst/>
          </a:prstGeom>
        </p:spPr>
      </p:pic>
      <p:grpSp>
        <p:nvGrpSpPr>
          <p:cNvPr id="5" name="Group 4">
            <a:extLst>
              <a:ext uri="{FF2B5EF4-FFF2-40B4-BE49-F238E27FC236}">
                <a16:creationId xmlns:a16="http://schemas.microsoft.com/office/drawing/2014/main" id="{9A86D19B-2D4B-C24E-B778-6045A5393B9B}"/>
              </a:ext>
            </a:extLst>
          </p:cNvPr>
          <p:cNvGrpSpPr/>
          <p:nvPr userDrawn="1"/>
        </p:nvGrpSpPr>
        <p:grpSpPr>
          <a:xfrm>
            <a:off x="130581" y="4509246"/>
            <a:ext cx="2702188" cy="553446"/>
            <a:chOff x="130581" y="4509246"/>
            <a:chExt cx="2702188" cy="553446"/>
          </a:xfrm>
        </p:grpSpPr>
        <p:pic>
          <p:nvPicPr>
            <p:cNvPr id="6" name="Picture 5" descr="A picture containing food, dark, black, white&#10;&#10;Description automatically generated">
              <a:extLst>
                <a:ext uri="{FF2B5EF4-FFF2-40B4-BE49-F238E27FC236}">
                  <a16:creationId xmlns:a16="http://schemas.microsoft.com/office/drawing/2014/main" id="{AC88CFE3-989F-5F45-A50A-B9E133F5C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7" name="Picture 6" descr="A close up of an umbrella&#10;&#10;Description automatically generated">
              <a:extLst>
                <a:ext uri="{FF2B5EF4-FFF2-40B4-BE49-F238E27FC236}">
                  <a16:creationId xmlns:a16="http://schemas.microsoft.com/office/drawing/2014/main" id="{0DC2C736-AE59-544B-A25F-8BF0846E84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421101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Kesä">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FCFA42-C939-A44F-A4FA-CE3C3FB509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2483768" y="3363838"/>
            <a:ext cx="6660232" cy="1768107"/>
          </a:xfrm>
          <a:prstGeom prst="rect">
            <a:avLst/>
          </a:prstGeom>
        </p:spPr>
      </p:pic>
      <p:sp>
        <p:nvSpPr>
          <p:cNvPr id="13" name="Tekstin paikkamerkki 9">
            <a:extLst>
              <a:ext uri="{FF2B5EF4-FFF2-40B4-BE49-F238E27FC236}">
                <a16:creationId xmlns:a16="http://schemas.microsoft.com/office/drawing/2014/main" id="{BC03075B-6864-8D47-80E5-77A754C1F78E}"/>
              </a:ext>
            </a:extLst>
          </p:cNvPr>
          <p:cNvSpPr>
            <a:spLocks noGrp="1"/>
          </p:cNvSpPr>
          <p:nvPr>
            <p:ph type="body" sz="quarter" idx="14" hasCustomPrompt="1"/>
          </p:nvPr>
        </p:nvSpPr>
        <p:spPr>
          <a:xfrm>
            <a:off x="395536" y="483518"/>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15" name="Tekstin paikkamerkki 9">
            <a:extLst>
              <a:ext uri="{FF2B5EF4-FFF2-40B4-BE49-F238E27FC236}">
                <a16:creationId xmlns:a16="http://schemas.microsoft.com/office/drawing/2014/main" id="{36ED2390-353F-684C-A436-E0BBB69939EE}"/>
              </a:ext>
            </a:extLst>
          </p:cNvPr>
          <p:cNvSpPr>
            <a:spLocks noGrp="1"/>
          </p:cNvSpPr>
          <p:nvPr>
            <p:ph type="body" sz="quarter" idx="15" hasCustomPrompt="1"/>
          </p:nvPr>
        </p:nvSpPr>
        <p:spPr>
          <a:xfrm>
            <a:off x="395536" y="825312"/>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grpSp>
        <p:nvGrpSpPr>
          <p:cNvPr id="5" name="Group 4">
            <a:extLst>
              <a:ext uri="{FF2B5EF4-FFF2-40B4-BE49-F238E27FC236}">
                <a16:creationId xmlns:a16="http://schemas.microsoft.com/office/drawing/2014/main" id="{9A86D19B-2D4B-C24E-B778-6045A5393B9B}"/>
              </a:ext>
            </a:extLst>
          </p:cNvPr>
          <p:cNvGrpSpPr/>
          <p:nvPr userDrawn="1"/>
        </p:nvGrpSpPr>
        <p:grpSpPr>
          <a:xfrm>
            <a:off x="130581" y="4509246"/>
            <a:ext cx="2702188" cy="553446"/>
            <a:chOff x="130581" y="4509246"/>
            <a:chExt cx="2702188" cy="553446"/>
          </a:xfrm>
        </p:grpSpPr>
        <p:pic>
          <p:nvPicPr>
            <p:cNvPr id="6" name="Picture 5" descr="A picture containing food, dark, black, white&#10;&#10;Description automatically generated">
              <a:extLst>
                <a:ext uri="{FF2B5EF4-FFF2-40B4-BE49-F238E27FC236}">
                  <a16:creationId xmlns:a16="http://schemas.microsoft.com/office/drawing/2014/main" id="{AC88CFE3-989F-5F45-A50A-B9E133F5C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7" name="Picture 6" descr="A close up of an umbrella&#10;&#10;Description automatically generated">
              <a:extLst>
                <a:ext uri="{FF2B5EF4-FFF2-40B4-BE49-F238E27FC236}">
                  <a16:creationId xmlns:a16="http://schemas.microsoft.com/office/drawing/2014/main" id="{0DC2C736-AE59-544B-A25F-8BF0846E84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174792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evät">
    <p:spTree>
      <p:nvGrpSpPr>
        <p:cNvPr id="1" name=""/>
        <p:cNvGrpSpPr/>
        <p:nvPr/>
      </p:nvGrpSpPr>
      <p:grpSpPr>
        <a:xfrm>
          <a:off x="0" y="0"/>
          <a:ext cx="0" cy="0"/>
          <a:chOff x="0" y="0"/>
          <a:chExt cx="0" cy="0"/>
        </a:xfrm>
      </p:grpSpPr>
      <p:sp>
        <p:nvSpPr>
          <p:cNvPr id="13" name="Tekstin paikkamerkki 9">
            <a:extLst>
              <a:ext uri="{FF2B5EF4-FFF2-40B4-BE49-F238E27FC236}">
                <a16:creationId xmlns:a16="http://schemas.microsoft.com/office/drawing/2014/main" id="{BC03075B-6864-8D47-80E5-77A754C1F78E}"/>
              </a:ext>
            </a:extLst>
          </p:cNvPr>
          <p:cNvSpPr>
            <a:spLocks noGrp="1"/>
          </p:cNvSpPr>
          <p:nvPr>
            <p:ph type="body" sz="quarter" idx="14" hasCustomPrompt="1"/>
          </p:nvPr>
        </p:nvSpPr>
        <p:spPr>
          <a:xfrm>
            <a:off x="5508104" y="3774069"/>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15" name="Tekstin paikkamerkki 9">
            <a:extLst>
              <a:ext uri="{FF2B5EF4-FFF2-40B4-BE49-F238E27FC236}">
                <a16:creationId xmlns:a16="http://schemas.microsoft.com/office/drawing/2014/main" id="{36ED2390-353F-684C-A436-E0BBB69939EE}"/>
              </a:ext>
            </a:extLst>
          </p:cNvPr>
          <p:cNvSpPr>
            <a:spLocks noGrp="1"/>
          </p:cNvSpPr>
          <p:nvPr>
            <p:ph type="body" sz="quarter" idx="15" hasCustomPrompt="1"/>
          </p:nvPr>
        </p:nvSpPr>
        <p:spPr>
          <a:xfrm>
            <a:off x="5508104" y="4115863"/>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pic>
        <p:nvPicPr>
          <p:cNvPr id="5" name="Picture 4">
            <a:extLst>
              <a:ext uri="{FF2B5EF4-FFF2-40B4-BE49-F238E27FC236}">
                <a16:creationId xmlns:a16="http://schemas.microsoft.com/office/drawing/2014/main" id="{5BC1AE35-AF7B-5346-AFA7-C0C25AE9768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7747060" cy="2066728"/>
          </a:xfrm>
          <a:prstGeom prst="rect">
            <a:avLst/>
          </a:prstGeom>
        </p:spPr>
      </p:pic>
      <p:grpSp>
        <p:nvGrpSpPr>
          <p:cNvPr id="6" name="Group 5">
            <a:extLst>
              <a:ext uri="{FF2B5EF4-FFF2-40B4-BE49-F238E27FC236}">
                <a16:creationId xmlns:a16="http://schemas.microsoft.com/office/drawing/2014/main" id="{25B4DEDB-6F27-AD48-8D9A-8780C6B54AA1}"/>
              </a:ext>
            </a:extLst>
          </p:cNvPr>
          <p:cNvGrpSpPr/>
          <p:nvPr userDrawn="1"/>
        </p:nvGrpSpPr>
        <p:grpSpPr>
          <a:xfrm>
            <a:off x="130581" y="4509246"/>
            <a:ext cx="2702188" cy="553446"/>
            <a:chOff x="130581" y="4509246"/>
            <a:chExt cx="2702188" cy="553446"/>
          </a:xfrm>
        </p:grpSpPr>
        <p:pic>
          <p:nvPicPr>
            <p:cNvPr id="7" name="Picture 6" descr="A picture containing food, dark, black, white&#10;&#10;Description automatically generated">
              <a:extLst>
                <a:ext uri="{FF2B5EF4-FFF2-40B4-BE49-F238E27FC236}">
                  <a16:creationId xmlns:a16="http://schemas.microsoft.com/office/drawing/2014/main" id="{5BD30FB6-A8C0-AD4B-BA3A-C21576E27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8" name="Picture 7" descr="A close up of an umbrella&#10;&#10;Description automatically generated">
              <a:extLst>
                <a:ext uri="{FF2B5EF4-FFF2-40B4-BE49-F238E27FC236}">
                  <a16:creationId xmlns:a16="http://schemas.microsoft.com/office/drawing/2014/main" id="{10F2DF56-0538-3B42-BF61-51BDE5F59D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414842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Kevä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C1AE35-AF7B-5346-AFA7-C0C25AE9768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2699792" y="3444876"/>
            <a:ext cx="6444208" cy="1698623"/>
          </a:xfrm>
          <a:prstGeom prst="rect">
            <a:avLst/>
          </a:prstGeom>
        </p:spPr>
      </p:pic>
      <p:sp>
        <p:nvSpPr>
          <p:cNvPr id="13" name="Tekstin paikkamerkki 9">
            <a:extLst>
              <a:ext uri="{FF2B5EF4-FFF2-40B4-BE49-F238E27FC236}">
                <a16:creationId xmlns:a16="http://schemas.microsoft.com/office/drawing/2014/main" id="{BC03075B-6864-8D47-80E5-77A754C1F78E}"/>
              </a:ext>
            </a:extLst>
          </p:cNvPr>
          <p:cNvSpPr>
            <a:spLocks noGrp="1"/>
          </p:cNvSpPr>
          <p:nvPr>
            <p:ph type="body" sz="quarter" idx="14" hasCustomPrompt="1"/>
          </p:nvPr>
        </p:nvSpPr>
        <p:spPr>
          <a:xfrm>
            <a:off x="467544" y="555526"/>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15" name="Tekstin paikkamerkki 9">
            <a:extLst>
              <a:ext uri="{FF2B5EF4-FFF2-40B4-BE49-F238E27FC236}">
                <a16:creationId xmlns:a16="http://schemas.microsoft.com/office/drawing/2014/main" id="{36ED2390-353F-684C-A436-E0BBB69939EE}"/>
              </a:ext>
            </a:extLst>
          </p:cNvPr>
          <p:cNvSpPr>
            <a:spLocks noGrp="1"/>
          </p:cNvSpPr>
          <p:nvPr>
            <p:ph type="body" sz="quarter" idx="15" hasCustomPrompt="1"/>
          </p:nvPr>
        </p:nvSpPr>
        <p:spPr>
          <a:xfrm>
            <a:off x="467544" y="897320"/>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grpSp>
        <p:nvGrpSpPr>
          <p:cNvPr id="6" name="Group 5">
            <a:extLst>
              <a:ext uri="{FF2B5EF4-FFF2-40B4-BE49-F238E27FC236}">
                <a16:creationId xmlns:a16="http://schemas.microsoft.com/office/drawing/2014/main" id="{25B4DEDB-6F27-AD48-8D9A-8780C6B54AA1}"/>
              </a:ext>
            </a:extLst>
          </p:cNvPr>
          <p:cNvGrpSpPr/>
          <p:nvPr userDrawn="1"/>
        </p:nvGrpSpPr>
        <p:grpSpPr>
          <a:xfrm>
            <a:off x="130581" y="4509246"/>
            <a:ext cx="2702188" cy="553446"/>
            <a:chOff x="130581" y="4509246"/>
            <a:chExt cx="2702188" cy="553446"/>
          </a:xfrm>
        </p:grpSpPr>
        <p:pic>
          <p:nvPicPr>
            <p:cNvPr id="7" name="Picture 6" descr="A picture containing food, dark, black, white&#10;&#10;Description automatically generated">
              <a:extLst>
                <a:ext uri="{FF2B5EF4-FFF2-40B4-BE49-F238E27FC236}">
                  <a16:creationId xmlns:a16="http://schemas.microsoft.com/office/drawing/2014/main" id="{5BD30FB6-A8C0-AD4B-BA3A-C21576E27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8" name="Picture 7" descr="A close up of an umbrella&#10;&#10;Description automatically generated">
              <a:extLst>
                <a:ext uri="{FF2B5EF4-FFF2-40B4-BE49-F238E27FC236}">
                  <a16:creationId xmlns:a16="http://schemas.microsoft.com/office/drawing/2014/main" id="{10F2DF56-0538-3B42-BF61-51BDE5F59D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326337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kkanen">
    <p:spTree>
      <p:nvGrpSpPr>
        <p:cNvPr id="1" name=""/>
        <p:cNvGrpSpPr/>
        <p:nvPr/>
      </p:nvGrpSpPr>
      <p:grpSpPr>
        <a:xfrm>
          <a:off x="0" y="0"/>
          <a:ext cx="0" cy="0"/>
          <a:chOff x="0" y="0"/>
          <a:chExt cx="0" cy="0"/>
        </a:xfrm>
      </p:grpSpPr>
      <p:sp>
        <p:nvSpPr>
          <p:cNvPr id="13" name="Tekstin paikkamerkki 9">
            <a:extLst>
              <a:ext uri="{FF2B5EF4-FFF2-40B4-BE49-F238E27FC236}">
                <a16:creationId xmlns:a16="http://schemas.microsoft.com/office/drawing/2014/main" id="{BC03075B-6864-8D47-80E5-77A754C1F78E}"/>
              </a:ext>
            </a:extLst>
          </p:cNvPr>
          <p:cNvSpPr>
            <a:spLocks noGrp="1"/>
          </p:cNvSpPr>
          <p:nvPr>
            <p:ph type="body" sz="quarter" idx="14" hasCustomPrompt="1"/>
          </p:nvPr>
        </p:nvSpPr>
        <p:spPr>
          <a:xfrm>
            <a:off x="5508104" y="3774069"/>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15" name="Tekstin paikkamerkki 9">
            <a:extLst>
              <a:ext uri="{FF2B5EF4-FFF2-40B4-BE49-F238E27FC236}">
                <a16:creationId xmlns:a16="http://schemas.microsoft.com/office/drawing/2014/main" id="{36ED2390-353F-684C-A436-E0BBB69939EE}"/>
              </a:ext>
            </a:extLst>
          </p:cNvPr>
          <p:cNvSpPr>
            <a:spLocks noGrp="1"/>
          </p:cNvSpPr>
          <p:nvPr>
            <p:ph type="body" sz="quarter" idx="15" hasCustomPrompt="1"/>
          </p:nvPr>
        </p:nvSpPr>
        <p:spPr>
          <a:xfrm>
            <a:off x="5508104" y="4115863"/>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pic>
        <p:nvPicPr>
          <p:cNvPr id="3" name="Picture 2">
            <a:extLst>
              <a:ext uri="{FF2B5EF4-FFF2-40B4-BE49-F238E27FC236}">
                <a16:creationId xmlns:a16="http://schemas.microsoft.com/office/drawing/2014/main" id="{82FCFA42-C939-A44F-A4FA-CE3C3FB509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7561501" cy="2066728"/>
          </a:xfrm>
          <a:prstGeom prst="rect">
            <a:avLst/>
          </a:prstGeom>
        </p:spPr>
      </p:pic>
      <p:grpSp>
        <p:nvGrpSpPr>
          <p:cNvPr id="5" name="Group 4">
            <a:extLst>
              <a:ext uri="{FF2B5EF4-FFF2-40B4-BE49-F238E27FC236}">
                <a16:creationId xmlns:a16="http://schemas.microsoft.com/office/drawing/2014/main" id="{75CC524F-6E44-2142-8A6D-DE110C59A2C4}"/>
              </a:ext>
            </a:extLst>
          </p:cNvPr>
          <p:cNvGrpSpPr/>
          <p:nvPr userDrawn="1"/>
        </p:nvGrpSpPr>
        <p:grpSpPr>
          <a:xfrm>
            <a:off x="130581" y="4509246"/>
            <a:ext cx="2702188" cy="553446"/>
            <a:chOff x="130581" y="4509246"/>
            <a:chExt cx="2702188" cy="553446"/>
          </a:xfrm>
        </p:grpSpPr>
        <p:pic>
          <p:nvPicPr>
            <p:cNvPr id="6" name="Picture 5" descr="A picture containing food, dark, black, white&#10;&#10;Description automatically generated">
              <a:extLst>
                <a:ext uri="{FF2B5EF4-FFF2-40B4-BE49-F238E27FC236}">
                  <a16:creationId xmlns:a16="http://schemas.microsoft.com/office/drawing/2014/main" id="{EBE62336-67A3-2B42-B83D-DF79C4D4E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7" name="Picture 6" descr="A close up of an umbrella&#10;&#10;Description automatically generated">
              <a:extLst>
                <a:ext uri="{FF2B5EF4-FFF2-40B4-BE49-F238E27FC236}">
                  <a16:creationId xmlns:a16="http://schemas.microsoft.com/office/drawing/2014/main" id="{C48733F8-9200-C048-858F-933CFA7B0D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11391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akkanen">
    <p:spTree>
      <p:nvGrpSpPr>
        <p:cNvPr id="1" name=""/>
        <p:cNvGrpSpPr/>
        <p:nvPr/>
      </p:nvGrpSpPr>
      <p:grpSpPr>
        <a:xfrm>
          <a:off x="0" y="0"/>
          <a:ext cx="0" cy="0"/>
          <a:chOff x="0" y="0"/>
          <a:chExt cx="0" cy="0"/>
        </a:xfrm>
      </p:grpSpPr>
      <p:sp>
        <p:nvSpPr>
          <p:cNvPr id="13" name="Tekstin paikkamerkki 9">
            <a:extLst>
              <a:ext uri="{FF2B5EF4-FFF2-40B4-BE49-F238E27FC236}">
                <a16:creationId xmlns:a16="http://schemas.microsoft.com/office/drawing/2014/main" id="{BC03075B-6864-8D47-80E5-77A754C1F78E}"/>
              </a:ext>
            </a:extLst>
          </p:cNvPr>
          <p:cNvSpPr>
            <a:spLocks noGrp="1"/>
          </p:cNvSpPr>
          <p:nvPr>
            <p:ph type="body" sz="quarter" idx="14" hasCustomPrompt="1"/>
          </p:nvPr>
        </p:nvSpPr>
        <p:spPr>
          <a:xfrm>
            <a:off x="611560" y="843558"/>
            <a:ext cx="3168352" cy="309849"/>
          </a:xfrm>
        </p:spPr>
        <p:txBody>
          <a:bodyPr tIns="0" bIns="0" anchor="t" anchorCtr="0">
            <a:noAutofit/>
          </a:bodyPr>
          <a:lstStyle>
            <a:lvl1pPr marL="0" indent="0">
              <a:lnSpc>
                <a:spcPct val="120000"/>
              </a:lnSpc>
              <a:spcAft>
                <a:spcPts val="0"/>
              </a:spcAft>
              <a:buNone/>
              <a:defRPr sz="1600" baseline="0">
                <a:solidFill>
                  <a:schemeClr val="tx1"/>
                </a:solidFill>
                <a:latin typeface="+mn-lt"/>
              </a:defRPr>
            </a:lvl1pPr>
          </a:lstStyle>
          <a:p>
            <a:pPr lvl="0"/>
            <a:r>
              <a:rPr lang="fi-FI" dirty="0"/>
              <a:t>LOREM IPSUM DOLOR SIT AMET</a:t>
            </a:r>
          </a:p>
        </p:txBody>
      </p:sp>
      <p:sp>
        <p:nvSpPr>
          <p:cNvPr id="15" name="Tekstin paikkamerkki 9">
            <a:extLst>
              <a:ext uri="{FF2B5EF4-FFF2-40B4-BE49-F238E27FC236}">
                <a16:creationId xmlns:a16="http://schemas.microsoft.com/office/drawing/2014/main" id="{36ED2390-353F-684C-A436-E0BBB69939EE}"/>
              </a:ext>
            </a:extLst>
          </p:cNvPr>
          <p:cNvSpPr>
            <a:spLocks noGrp="1"/>
          </p:cNvSpPr>
          <p:nvPr>
            <p:ph type="body" sz="quarter" idx="15" hasCustomPrompt="1"/>
          </p:nvPr>
        </p:nvSpPr>
        <p:spPr>
          <a:xfrm>
            <a:off x="611560" y="1185352"/>
            <a:ext cx="3168352" cy="309849"/>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pic>
        <p:nvPicPr>
          <p:cNvPr id="3" name="Picture 2">
            <a:extLst>
              <a:ext uri="{FF2B5EF4-FFF2-40B4-BE49-F238E27FC236}">
                <a16:creationId xmlns:a16="http://schemas.microsoft.com/office/drawing/2014/main" id="{82FCFA42-C939-A44F-A4FA-CE3C3FB509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2832768" y="3413718"/>
            <a:ext cx="6311231" cy="1725001"/>
          </a:xfrm>
          <a:prstGeom prst="rect">
            <a:avLst/>
          </a:prstGeom>
        </p:spPr>
      </p:pic>
      <p:grpSp>
        <p:nvGrpSpPr>
          <p:cNvPr id="5" name="Group 4">
            <a:extLst>
              <a:ext uri="{FF2B5EF4-FFF2-40B4-BE49-F238E27FC236}">
                <a16:creationId xmlns:a16="http://schemas.microsoft.com/office/drawing/2014/main" id="{75CC524F-6E44-2142-8A6D-DE110C59A2C4}"/>
              </a:ext>
            </a:extLst>
          </p:cNvPr>
          <p:cNvGrpSpPr/>
          <p:nvPr userDrawn="1"/>
        </p:nvGrpSpPr>
        <p:grpSpPr>
          <a:xfrm>
            <a:off x="130581" y="4509246"/>
            <a:ext cx="2702188" cy="553446"/>
            <a:chOff x="130581" y="4509246"/>
            <a:chExt cx="2702188" cy="553446"/>
          </a:xfrm>
        </p:grpSpPr>
        <p:pic>
          <p:nvPicPr>
            <p:cNvPr id="6" name="Picture 5" descr="A picture containing food, dark, black, white&#10;&#10;Description automatically generated">
              <a:extLst>
                <a:ext uri="{FF2B5EF4-FFF2-40B4-BE49-F238E27FC236}">
                  <a16:creationId xmlns:a16="http://schemas.microsoft.com/office/drawing/2014/main" id="{EBE62336-67A3-2B42-B83D-DF79C4D4E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2" y="4509246"/>
              <a:ext cx="1945197" cy="553446"/>
            </a:xfrm>
            <a:prstGeom prst="rect">
              <a:avLst/>
            </a:prstGeom>
          </p:spPr>
        </p:pic>
        <p:pic>
          <p:nvPicPr>
            <p:cNvPr id="7" name="Picture 6" descr="A close up of an umbrella&#10;&#10;Description automatically generated">
              <a:extLst>
                <a:ext uri="{FF2B5EF4-FFF2-40B4-BE49-F238E27FC236}">
                  <a16:creationId xmlns:a16="http://schemas.microsoft.com/office/drawing/2014/main" id="{C48733F8-9200-C048-858F-933CFA7B0D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81" y="4533769"/>
              <a:ext cx="756991" cy="528923"/>
            </a:xfrm>
            <a:prstGeom prst="rect">
              <a:avLst/>
            </a:prstGeom>
          </p:spPr>
        </p:pic>
      </p:grpSp>
    </p:spTree>
    <p:extLst>
      <p:ext uri="{BB962C8B-B14F-4D97-AF65-F5344CB8AC3E}">
        <p14:creationId xmlns:p14="http://schemas.microsoft.com/office/powerpoint/2010/main" val="271605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03992" y="108858"/>
            <a:ext cx="7380376" cy="88987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503992" y="1039586"/>
            <a:ext cx="7380376" cy="3584392"/>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503992" y="4822372"/>
            <a:ext cx="975264" cy="218735"/>
          </a:xfrm>
          <a:prstGeom prst="rect">
            <a:avLst/>
          </a:prstGeom>
        </p:spPr>
        <p:txBody>
          <a:bodyPr vert="horz" lIns="91440" tIns="45720" rIns="91440" bIns="45720" rtlCol="0" anchor="ctr"/>
          <a:lstStyle>
            <a:lvl1pPr algn="l">
              <a:defRPr sz="800">
                <a:solidFill>
                  <a:schemeClr val="tx2"/>
                </a:solidFill>
              </a:defRPr>
            </a:lvl1pPr>
          </a:lstStyle>
          <a:p>
            <a:fld id="{017301F1-CEE1-F943-BCF5-BB7985B19262}" type="datetime1">
              <a:rPr lang="fi-FI" smtClean="0"/>
              <a:t>18.8.2022</a:t>
            </a:fld>
            <a:endParaRPr lang="fi-FI" dirty="0"/>
          </a:p>
        </p:txBody>
      </p:sp>
      <p:sp>
        <p:nvSpPr>
          <p:cNvPr id="5" name="Alatunnisteen paikkamerkki 4"/>
          <p:cNvSpPr>
            <a:spLocks noGrp="1"/>
          </p:cNvSpPr>
          <p:nvPr>
            <p:ph type="ftr" sz="quarter" idx="3"/>
          </p:nvPr>
        </p:nvSpPr>
        <p:spPr>
          <a:xfrm>
            <a:off x="3124200" y="4822372"/>
            <a:ext cx="2895600" cy="218735"/>
          </a:xfrm>
          <a:prstGeom prst="rect">
            <a:avLst/>
          </a:prstGeom>
        </p:spPr>
        <p:txBody>
          <a:bodyPr vert="horz" lIns="91440" tIns="45720" rIns="91440" bIns="45720" rtlCol="0" anchor="ctr"/>
          <a:lstStyle>
            <a:lvl1pPr algn="ctr">
              <a:defRPr sz="800" baseline="0">
                <a:solidFill>
                  <a:schemeClr val="tx2"/>
                </a:solidFill>
                <a:latin typeface="Calibri" panose="020F0502020204030204" pitchFamily="34" charset="0"/>
              </a:defRPr>
            </a:lvl1pPr>
          </a:lstStyle>
          <a:p>
            <a:endParaRPr lang="fi-FI" dirty="0"/>
          </a:p>
        </p:txBody>
      </p:sp>
      <p:sp>
        <p:nvSpPr>
          <p:cNvPr id="6" name="Dian numeron paikkamerkki 5"/>
          <p:cNvSpPr>
            <a:spLocks noGrp="1"/>
          </p:cNvSpPr>
          <p:nvPr>
            <p:ph type="sldNum" sz="quarter" idx="4"/>
          </p:nvPr>
        </p:nvSpPr>
        <p:spPr>
          <a:xfrm>
            <a:off x="8488800" y="4822372"/>
            <a:ext cx="477416" cy="218735"/>
          </a:xfrm>
          <a:prstGeom prst="rect">
            <a:avLst/>
          </a:prstGeom>
        </p:spPr>
        <p:txBody>
          <a:bodyPr vert="horz" lIns="91440" tIns="45720" rIns="91440" bIns="45720" rtlCol="0" anchor="ctr"/>
          <a:lstStyle>
            <a:lvl1pPr algn="r">
              <a:defRPr sz="800">
                <a:solidFill>
                  <a:schemeClr val="tx2"/>
                </a:solidFill>
              </a:defRPr>
            </a:lvl1pPr>
          </a:lstStyle>
          <a:p>
            <a:fld id="{52D72BAF-8CDA-4878-B74D-CAA2BE485765}" type="slidenum">
              <a:rPr lang="fi-FI" smtClean="0"/>
              <a:pPr/>
              <a:t>‹#›</a:t>
            </a:fld>
            <a:endParaRPr lang="fi-FI"/>
          </a:p>
        </p:txBody>
      </p:sp>
    </p:spTree>
    <p:extLst>
      <p:ext uri="{BB962C8B-B14F-4D97-AF65-F5344CB8AC3E}">
        <p14:creationId xmlns:p14="http://schemas.microsoft.com/office/powerpoint/2010/main" val="1530251458"/>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78" r:id="rId3"/>
    <p:sldLayoutId id="2147483672" r:id="rId4"/>
    <p:sldLayoutId id="2147483679" r:id="rId5"/>
    <p:sldLayoutId id="2147483673" r:id="rId6"/>
    <p:sldLayoutId id="2147483680" r:id="rId7"/>
    <p:sldLayoutId id="2147483674" r:id="rId8"/>
    <p:sldLayoutId id="2147483681" r:id="rId9"/>
    <p:sldLayoutId id="2147483675" r:id="rId10"/>
    <p:sldLayoutId id="2147483682" r:id="rId11"/>
    <p:sldLayoutId id="2147483676" r:id="rId12"/>
    <p:sldLayoutId id="2147483683" r:id="rId13"/>
    <p:sldLayoutId id="2147483677" r:id="rId14"/>
    <p:sldLayoutId id="2147483684" r:id="rId15"/>
    <p:sldLayoutId id="2147483650" r:id="rId16"/>
    <p:sldLayoutId id="2147483660" r:id="rId17"/>
    <p:sldLayoutId id="2147483652" r:id="rId18"/>
    <p:sldLayoutId id="2147483666" r:id="rId19"/>
    <p:sldLayoutId id="2147483668" r:id="rId20"/>
    <p:sldLayoutId id="2147483662" r:id="rId21"/>
    <p:sldLayoutId id="2147483669" r:id="rId22"/>
    <p:sldLayoutId id="2147483670" r:id="rId23"/>
    <p:sldLayoutId id="2147483654" r:id="rId24"/>
    <p:sldLayoutId id="2147483655" r:id="rId25"/>
    <p:sldLayoutId id="2147483665" r:id="rId26"/>
    <p:sldLayoutId id="2147483664" r:id="rId27"/>
    <p:sldLayoutId id="2147483661" r:id="rId28"/>
    <p:sldLayoutId id="2147483671" r:id="rId29"/>
    <p:sldLayoutId id="2147483667" r:id="rId30"/>
  </p:sldLayoutIdLst>
  <p:hf hdr="0"/>
  <p:txStyles>
    <p:titleStyle>
      <a:lvl1pPr algn="l" defTabSz="914400" rtl="0" eaLnBrk="1" latinLnBrk="0" hangingPunct="1">
        <a:spcBef>
          <a:spcPct val="0"/>
        </a:spcBef>
        <a:buNone/>
        <a:defRPr sz="3000" b="0" i="0" kern="1200">
          <a:solidFill>
            <a:schemeClr val="tx2"/>
          </a:solidFill>
          <a:latin typeface="Calibri" panose="020F0502020204030204" pitchFamily="34" charset="0"/>
          <a:ea typeface="+mj-ea"/>
          <a:cs typeface="Calibri" panose="020F0502020204030204" pitchFamily="34" charset="0"/>
        </a:defRPr>
      </a:lvl1pPr>
    </p:titleStyle>
    <p:body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www.suomi.fi/yritykselle/vastuut-ja-velvollisuudet/ymparistovastuut-ja-velvoitteet/opas/yrityksen-jatehuolto/yrityksen-jatehuollon-jarjestaminen" TargetMode="External"/><Relationship Id="rId2" Type="http://schemas.openxmlformats.org/officeDocument/2006/relationships/hyperlink" Target="https://ym.fi/jatteet/jatelaki" TargetMode="External"/><Relationship Id="rId1" Type="http://schemas.openxmlformats.org/officeDocument/2006/relationships/slideLayout" Target="../slideLayouts/slideLayout5.xml"/><Relationship Id="rId5" Type="http://schemas.openxmlformats.org/officeDocument/2006/relationships/image" Target="../media/image36.jpg"/><Relationship Id="rId4" Type="http://schemas.openxmlformats.org/officeDocument/2006/relationships/hyperlink" Target="https://kittila.fi/asuminen-ja-ymparisto/kierratys-ja-jatehuolto"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8.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 y="0"/>
            <a:ext cx="5257411" cy="5143500"/>
          </a:xfrm>
          <a:prstGeom prst="rect">
            <a:avLst/>
          </a:prstGeom>
        </p:spPr>
      </p:pic>
      <p:sp>
        <p:nvSpPr>
          <p:cNvPr id="4" name="Otsikko 3"/>
          <p:cNvSpPr txBox="1">
            <a:spLocks/>
          </p:cNvSpPr>
          <p:nvPr/>
        </p:nvSpPr>
        <p:spPr>
          <a:xfrm>
            <a:off x="4211960" y="483518"/>
            <a:ext cx="4392488" cy="3024336"/>
          </a:xfrm>
          <a:prstGeom prst="rect">
            <a:avLst/>
          </a:prstGeom>
        </p:spPr>
        <p:txBody>
          <a:bodyPr/>
          <a:lstStyle>
            <a:lvl1pPr algn="l" defTabSz="914400" rtl="0" eaLnBrk="1" latinLnBrk="0" hangingPunct="1">
              <a:spcBef>
                <a:spcPct val="0"/>
              </a:spcBef>
              <a:buNone/>
              <a:defRPr sz="3000" b="0" i="0" kern="1200">
                <a:solidFill>
                  <a:schemeClr val="tx2"/>
                </a:solidFill>
                <a:latin typeface="Calibri" panose="020F0502020204030204" pitchFamily="34" charset="0"/>
                <a:ea typeface="+mj-ea"/>
                <a:cs typeface="Calibri" panose="020F0502020204030204" pitchFamily="34" charset="0"/>
              </a:defRPr>
            </a:lvl1pPr>
          </a:lstStyle>
          <a:p>
            <a:pPr algn="ctr"/>
            <a:r>
              <a:rPr lang="fi-FI" b="1" dirty="0"/>
              <a:t>J</a:t>
            </a:r>
            <a:r>
              <a:rPr lang="fi-FI" b="1" dirty="0" smtClean="0"/>
              <a:t>ätehuollon </a:t>
            </a:r>
            <a:r>
              <a:rPr lang="fi-FI" b="1" dirty="0"/>
              <a:t>kehittäminen – jätelainsäädännön uudet vaatimukset sekä nykytilanne</a:t>
            </a:r>
            <a:br>
              <a:rPr lang="fi-FI" b="1" dirty="0"/>
            </a:br>
            <a:r>
              <a:rPr lang="fi-FI" b="1" dirty="0"/>
              <a:t>1</a:t>
            </a:r>
            <a:r>
              <a:rPr lang="fi-FI" b="1" dirty="0" smtClean="0"/>
              <a:t>6.8.2022</a:t>
            </a:r>
            <a:endParaRPr lang="fi-FI" b="1" dirty="0"/>
          </a:p>
        </p:txBody>
      </p:sp>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1056" y="3628178"/>
            <a:ext cx="4499992" cy="1394998"/>
          </a:xfrm>
          <a:prstGeom prst="rect">
            <a:avLst/>
          </a:prstGeom>
        </p:spPr>
      </p:pic>
    </p:spTree>
    <p:extLst>
      <p:ext uri="{BB962C8B-B14F-4D97-AF65-F5344CB8AC3E}">
        <p14:creationId xmlns:p14="http://schemas.microsoft.com/office/powerpoint/2010/main" val="2768930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2"/>
          <p:cNvSpPr txBox="1">
            <a:spLocks/>
          </p:cNvSpPr>
          <p:nvPr/>
        </p:nvSpPr>
        <p:spPr>
          <a:xfrm>
            <a:off x="539552" y="915566"/>
            <a:ext cx="8207695" cy="3808799"/>
          </a:xfrm>
          <a:prstGeom prst="rect">
            <a:avLst/>
          </a:prstGeom>
        </p:spPr>
        <p:txBody>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200" b="1" dirty="0" smtClean="0"/>
              <a:t>Tuotekohtaiset asetukset</a:t>
            </a:r>
            <a:endParaRPr lang="fi-FI" sz="1200" b="1" dirty="0"/>
          </a:p>
          <a:p>
            <a:pPr marL="171450" indent="-171450">
              <a:buFont typeface="Arial" panose="020B0604020202020204" pitchFamily="34" charset="0"/>
              <a:buChar char="•"/>
            </a:pPr>
            <a:r>
              <a:rPr lang="fi-FI" sz="1100" dirty="0"/>
              <a:t>Akut ja paristot: Valtioneuvoston asetus paristoista ja akuista (520/2014)</a:t>
            </a:r>
          </a:p>
          <a:p>
            <a:pPr marL="171450" indent="-171450">
              <a:buFont typeface="Arial" panose="020B0604020202020204" pitchFamily="34" charset="0"/>
              <a:buChar char="•"/>
            </a:pPr>
            <a:r>
              <a:rPr lang="fi-FI" sz="1100" dirty="0"/>
              <a:t>Autot: Valtioneuvoston asetus romuajoneuvoista sekä vaarallisten aineiden käytön rajoittamisesta ajoneuvoissa (123/2015)</a:t>
            </a:r>
          </a:p>
          <a:p>
            <a:pPr marL="171450" indent="-171450">
              <a:buFont typeface="Arial" panose="020B0604020202020204" pitchFamily="34" charset="0"/>
              <a:buChar char="•"/>
            </a:pPr>
            <a:r>
              <a:rPr lang="fi-FI" sz="1100" dirty="0"/>
              <a:t>Pakkaukset: Valtioneuvoston asetus pakkauksista ja pakkausjätteistä (1029/</a:t>
            </a:r>
            <a:r>
              <a:rPr lang="fi-FI" sz="1100" b="1" dirty="0"/>
              <a:t>2021</a:t>
            </a:r>
            <a:r>
              <a:rPr lang="fi-FI" sz="1100" dirty="0"/>
              <a:t>)</a:t>
            </a:r>
          </a:p>
          <a:p>
            <a:pPr marL="171450" indent="-171450">
              <a:buFont typeface="Arial" panose="020B0604020202020204" pitchFamily="34" charset="0"/>
              <a:buChar char="•"/>
            </a:pPr>
            <a:r>
              <a:rPr lang="fi-FI" sz="1100" dirty="0"/>
              <a:t>Juomapakkaukset: Valtioneuvoston asetus juomapakkausten palautusjärjestelmistä (526/2013)</a:t>
            </a:r>
            <a:br>
              <a:rPr lang="fi-FI" sz="1100" dirty="0"/>
            </a:br>
            <a:r>
              <a:rPr lang="fi-FI" sz="1100" dirty="0"/>
              <a:t>Laki eräiden juomapakkausten valmisteverosta (1037/2004)</a:t>
            </a:r>
          </a:p>
          <a:p>
            <a:pPr marL="171450" indent="-171450">
              <a:buFont typeface="Arial" panose="020B0604020202020204" pitchFamily="34" charset="0"/>
              <a:buChar char="•"/>
            </a:pPr>
            <a:r>
              <a:rPr lang="fi-FI" sz="1100" dirty="0"/>
              <a:t>Paperi: Valtioneuvoston asetus keräyspaperin erilliskeräyksestä ja kierrätyksestä (528/2013)</a:t>
            </a:r>
          </a:p>
          <a:p>
            <a:pPr marL="171450" indent="-171450">
              <a:buFont typeface="Arial" panose="020B0604020202020204" pitchFamily="34" charset="0"/>
              <a:buChar char="•"/>
            </a:pPr>
            <a:r>
              <a:rPr lang="fi-FI" sz="1100" dirty="0"/>
              <a:t>Renkaat: Valtioneuvoston asetus käytöstä poistettujen renkaiden erilliskeräyksestä ja hyödyntämisestä (527/2013) Valtioneuvoston asetus käytöstä poistettujen renkaiden erilliskeräyksestä ja hyödyntämisestä annetun valtioneuvoston asetuksen muuttamisesta (1025/</a:t>
            </a:r>
            <a:r>
              <a:rPr lang="fi-FI" sz="1100" b="1" dirty="0"/>
              <a:t>2021</a:t>
            </a:r>
            <a:r>
              <a:rPr lang="fi-FI" sz="1100" dirty="0"/>
              <a:t>)</a:t>
            </a:r>
          </a:p>
          <a:p>
            <a:pPr marL="171450" indent="-171450">
              <a:buFont typeface="Arial" panose="020B0604020202020204" pitchFamily="34" charset="0"/>
              <a:buChar char="•"/>
            </a:pPr>
            <a:r>
              <a:rPr lang="fi-FI" sz="1100" dirty="0"/>
              <a:t>Sähkö- ja elektroniikkalaitteet: Valtioneuvoston asetus sähkö- ja elektroniikkalaiteromusta (519/2014</a:t>
            </a:r>
            <a:r>
              <a:rPr lang="fi-FI" sz="1100" dirty="0" smtClean="0"/>
              <a:t>)</a:t>
            </a:r>
            <a:endParaRPr lang="fi-FI" sz="1100" dirty="0"/>
          </a:p>
          <a:p>
            <a:pPr marL="0" indent="0">
              <a:buNone/>
            </a:pPr>
            <a:r>
              <a:rPr lang="fi-FI" sz="1200" b="1" dirty="0"/>
              <a:t>Keskeisimpiä uudistuksia </a:t>
            </a:r>
            <a:r>
              <a:rPr lang="fi-FI" sz="1200" dirty="0"/>
              <a:t>ovat tuottajavastuun laajeneminen etäkauppaan, tuottajien velvollisuus liittyä tuottajayhteisöön, tuottajien maksamien kierrätysmaksujen uudet määräytymisperusteet sekä omavalvonnan käynnistyminen. </a:t>
            </a:r>
            <a:endParaRPr lang="fi-FI" sz="1200" dirty="0" smtClean="0"/>
          </a:p>
          <a:p>
            <a:pPr marL="0" indent="0">
              <a:buNone/>
            </a:pPr>
            <a:r>
              <a:rPr lang="fi-FI" sz="1200" dirty="0" smtClean="0"/>
              <a:t>Lisää </a:t>
            </a:r>
            <a:r>
              <a:rPr lang="fi-FI" sz="1200" dirty="0"/>
              <a:t>tietoa antaa ELY-keskus: https://www.ely-keskus.fi/web/tuottajavastuu/etusivu</a:t>
            </a:r>
          </a:p>
        </p:txBody>
      </p:sp>
      <p:sp>
        <p:nvSpPr>
          <p:cNvPr id="3" name="Tekstin paikkamerkki 1"/>
          <p:cNvSpPr txBox="1">
            <a:spLocks/>
          </p:cNvSpPr>
          <p:nvPr/>
        </p:nvSpPr>
        <p:spPr>
          <a:xfrm>
            <a:off x="467544" y="411510"/>
            <a:ext cx="8064896" cy="792088"/>
          </a:xfrm>
          <a:prstGeom prst="rect">
            <a:avLst/>
          </a:prstGeom>
        </p:spPr>
        <p:txBody>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dirty="0"/>
              <a:t>Tuottajavastuun uudistus (</a:t>
            </a:r>
            <a:r>
              <a:rPr lang="fi-FI" dirty="0" err="1"/>
              <a:t>Vna</a:t>
            </a:r>
            <a:r>
              <a:rPr lang="fi-FI" dirty="0"/>
              <a:t> jätteistä § 34)</a:t>
            </a:r>
          </a:p>
        </p:txBody>
      </p:sp>
    </p:spTree>
    <p:extLst>
      <p:ext uri="{BB962C8B-B14F-4D97-AF65-F5344CB8AC3E}">
        <p14:creationId xmlns:p14="http://schemas.microsoft.com/office/powerpoint/2010/main" val="3623788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 y="0"/>
            <a:ext cx="5257411" cy="5143500"/>
          </a:xfrm>
          <a:prstGeom prst="rect">
            <a:avLst/>
          </a:prstGeom>
        </p:spPr>
      </p:pic>
      <p:sp>
        <p:nvSpPr>
          <p:cNvPr id="4" name="Otsikko 3"/>
          <p:cNvSpPr txBox="1">
            <a:spLocks/>
          </p:cNvSpPr>
          <p:nvPr/>
        </p:nvSpPr>
        <p:spPr>
          <a:xfrm>
            <a:off x="4211960" y="2126813"/>
            <a:ext cx="4320480" cy="889873"/>
          </a:xfrm>
          <a:prstGeom prst="rect">
            <a:avLst/>
          </a:prstGeom>
        </p:spPr>
        <p:txBody>
          <a:bodyPr/>
          <a:lstStyle>
            <a:lvl1pPr algn="l" defTabSz="914400" rtl="0" eaLnBrk="1" latinLnBrk="0" hangingPunct="1">
              <a:spcBef>
                <a:spcPct val="0"/>
              </a:spcBef>
              <a:buNone/>
              <a:defRPr sz="3000" b="0" i="0" kern="1200">
                <a:solidFill>
                  <a:schemeClr val="tx2"/>
                </a:solidFill>
                <a:latin typeface="Calibri" panose="020F0502020204030204" pitchFamily="34" charset="0"/>
                <a:ea typeface="+mj-ea"/>
                <a:cs typeface="Calibri" panose="020F0502020204030204" pitchFamily="34" charset="0"/>
              </a:defRPr>
            </a:lvl1pPr>
          </a:lstStyle>
          <a:p>
            <a:pPr algn="ctr"/>
            <a:r>
              <a:rPr lang="fi-FI" dirty="0"/>
              <a:t>Siirtoasiakirjan laatiminen </a:t>
            </a:r>
            <a:r>
              <a:rPr lang="fi-FI" dirty="0" smtClean="0"/>
              <a:t>(</a:t>
            </a:r>
            <a:r>
              <a:rPr lang="fi-FI" dirty="0" err="1"/>
              <a:t>Vna</a:t>
            </a:r>
            <a:r>
              <a:rPr lang="fi-FI" dirty="0"/>
              <a:t> jätteistä § 38-40) </a:t>
            </a:r>
          </a:p>
        </p:txBody>
      </p:sp>
      <p:pic>
        <p:nvPicPr>
          <p:cNvPr id="5" name="Kuva 4" descr="Scania &quot;Theodora&quot; | Transport Pixels | Flick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124" y="843558"/>
            <a:ext cx="1492152" cy="1056455"/>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90911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2000" dirty="0"/>
              <a:t>Siirtoasiakirjan laatiminen – YM Yleisohje (</a:t>
            </a:r>
            <a:r>
              <a:rPr lang="fi-FI" sz="2000" dirty="0" err="1"/>
              <a:t>Vna</a:t>
            </a:r>
            <a:r>
              <a:rPr lang="fi-FI" sz="2000" dirty="0"/>
              <a:t> jätteistä § 38-40)</a:t>
            </a:r>
          </a:p>
        </p:txBody>
      </p:sp>
      <p:sp>
        <p:nvSpPr>
          <p:cNvPr id="3" name="Sisällön paikkamerkki 2"/>
          <p:cNvSpPr>
            <a:spLocks noGrp="1"/>
          </p:cNvSpPr>
          <p:nvPr>
            <p:ph sz="half" idx="1"/>
          </p:nvPr>
        </p:nvSpPr>
        <p:spPr/>
        <p:txBody>
          <a:bodyPr>
            <a:normAutofit fontScale="62500" lnSpcReduction="20000"/>
          </a:bodyPr>
          <a:lstStyle/>
          <a:p>
            <a:pPr marL="0" indent="0">
              <a:buNone/>
            </a:pPr>
            <a:r>
              <a:rPr lang="fi-FI" sz="1600" b="1" dirty="0" smtClean="0"/>
              <a:t>Siirtoasiakirja </a:t>
            </a:r>
            <a:r>
              <a:rPr lang="fi-FI" sz="1600" b="1" dirty="0"/>
              <a:t>on laadittava pääsääntöisesti sähköisenä</a:t>
            </a:r>
          </a:p>
          <a:p>
            <a:r>
              <a:rPr lang="fi-FI" sz="1600" dirty="0"/>
              <a:t>Eräiden jätteiden Suomen sisällä tapahtuvissa siirroissa mukana olevat siirtoasiakirjat on laadittava pääsääntöisesti sähköisesti 1.1.2022 alkaen. Jätteen haltijan tai kotitaloudesta jätettä noudettaessa jätteen kuljettajan on huolehdittava siirtoasiakirjan laatimisesta </a:t>
            </a:r>
            <a:r>
              <a:rPr lang="fi-FI" sz="1600" dirty="0" smtClean="0"/>
              <a:t>asianmukaisesti. </a:t>
            </a:r>
          </a:p>
          <a:p>
            <a:r>
              <a:rPr lang="fi-FI" sz="1600" dirty="0" smtClean="0"/>
              <a:t>Viranomaistarkastusten </a:t>
            </a:r>
            <a:r>
              <a:rPr lang="fi-FI" sz="1600" dirty="0"/>
              <a:t>mahdollistamiseksi siirtoasiakirjan tulee olla esitettävissä luettavassa muodossa jätteen siirron aikana. Lisäksi siirtoasiakirjan tietojen tulee olla saatavissa kaikille siirtoon osallistuville osapuolille</a:t>
            </a:r>
            <a:r>
              <a:rPr lang="fi-FI" sz="1600" dirty="0" smtClean="0"/>
              <a:t>.</a:t>
            </a:r>
          </a:p>
          <a:p>
            <a:r>
              <a:rPr lang="fi-FI" sz="1600" dirty="0" smtClean="0"/>
              <a:t> Siirtoasiakirjan </a:t>
            </a:r>
            <a:r>
              <a:rPr lang="fi-FI" sz="1600" dirty="0"/>
              <a:t>tiedot voidaan tarvittaessa yhdistää esimerkiksi rahtikirjaan tai muuhun käytössä olevaan kuljetusasiakirjaan.</a:t>
            </a:r>
          </a:p>
          <a:p>
            <a:r>
              <a:rPr lang="fi-FI" sz="1600" dirty="0"/>
              <a:t>Siirtoasiakirja voidaan laatia paperisena asiakirjana, jos sähköisen asiakirjan laatimiselle ei ole edellytyksiä. </a:t>
            </a:r>
          </a:p>
          <a:p>
            <a:pPr marL="0" indent="0">
              <a:buNone/>
            </a:pPr>
            <a:r>
              <a:rPr lang="fi-FI" sz="1600" dirty="0" smtClean="0"/>
              <a:t>Jätteitä, joiden siirroista siirtoasiakirja on laadittava, ovat POP-jäte, vaarallinen jäte, saostus- ja umpisäiliöliete, hiekan- ja rasvanerotuskaivojen liete, pilaantunut maa-aines ja muu rakennus- ja purkujäte kuin pilaantumaton maa-aines.</a:t>
            </a:r>
            <a:endParaRPr lang="fi-FI" sz="1600" dirty="0"/>
          </a:p>
        </p:txBody>
      </p:sp>
      <p:sp>
        <p:nvSpPr>
          <p:cNvPr id="6" name="Sisällön paikkamerkki 5"/>
          <p:cNvSpPr>
            <a:spLocks noGrp="1"/>
          </p:cNvSpPr>
          <p:nvPr>
            <p:ph sz="half" idx="2"/>
          </p:nvPr>
        </p:nvSpPr>
        <p:spPr/>
        <p:txBody>
          <a:bodyPr>
            <a:normAutofit fontScale="62500" lnSpcReduction="20000"/>
          </a:bodyPr>
          <a:lstStyle/>
          <a:p>
            <a:pPr marL="0" indent="0">
              <a:spcAft>
                <a:spcPts val="600"/>
              </a:spcAft>
              <a:buNone/>
            </a:pPr>
            <a:r>
              <a:rPr lang="fi-FI" b="1" dirty="0"/>
              <a:t>Siirtoasiakirjaan on merkittävä seuraavat tiedot 1.9.2022 alkaen:</a:t>
            </a:r>
          </a:p>
          <a:p>
            <a:pPr marL="396000" indent="-396000">
              <a:lnSpc>
                <a:spcPct val="120000"/>
              </a:lnSpc>
              <a:spcAft>
                <a:spcPts val="0"/>
              </a:spcAft>
              <a:buFont typeface="Arial" panose="020B0604020202020204" pitchFamily="34" charset="0"/>
              <a:buChar char="•"/>
            </a:pPr>
            <a:r>
              <a:rPr lang="fi-FI" dirty="0"/>
              <a:t>jätteen tuottajan tai muun jätteen haltijan, kuljettajan ja vastaanottajan tunnistetiedot</a:t>
            </a:r>
          </a:p>
          <a:p>
            <a:pPr marL="396000" indent="-396000">
              <a:lnSpc>
                <a:spcPct val="120000"/>
              </a:lnSpc>
              <a:spcAft>
                <a:spcPts val="0"/>
              </a:spcAft>
              <a:buFont typeface="Arial" panose="020B0604020202020204" pitchFamily="34" charset="0"/>
              <a:buChar char="•"/>
            </a:pPr>
            <a:r>
              <a:rPr lang="fi-FI" dirty="0"/>
              <a:t>jätteen siirron ajankohta sekä </a:t>
            </a:r>
            <a:r>
              <a:rPr lang="fi-FI" dirty="0" err="1"/>
              <a:t>alkamis</a:t>
            </a:r>
            <a:r>
              <a:rPr lang="fi-FI" dirty="0"/>
              <a:t>- ja päättymispaikka</a:t>
            </a:r>
          </a:p>
          <a:p>
            <a:pPr marL="396000" indent="-396000">
              <a:lnSpc>
                <a:spcPct val="120000"/>
              </a:lnSpc>
              <a:spcAft>
                <a:spcPts val="0"/>
              </a:spcAft>
              <a:buFont typeface="Arial" panose="020B0604020202020204" pitchFamily="34" charset="0"/>
              <a:buChar char="•"/>
            </a:pPr>
            <a:r>
              <a:rPr lang="fi-FI" dirty="0"/>
              <a:t>jätenimike sekä kuvaus jätelajista</a:t>
            </a:r>
          </a:p>
          <a:p>
            <a:pPr marL="396000" indent="-396000">
              <a:lnSpc>
                <a:spcPct val="120000"/>
              </a:lnSpc>
              <a:spcAft>
                <a:spcPts val="0"/>
              </a:spcAft>
              <a:buFont typeface="Arial" panose="020B0604020202020204" pitchFamily="34" charset="0"/>
              <a:buChar char="•"/>
            </a:pPr>
            <a:r>
              <a:rPr lang="fi-FI" dirty="0"/>
              <a:t>jätteen määrä</a:t>
            </a:r>
          </a:p>
          <a:p>
            <a:pPr marL="396000" indent="-396000">
              <a:lnSpc>
                <a:spcPct val="120000"/>
              </a:lnSpc>
              <a:spcAft>
                <a:spcPts val="0"/>
              </a:spcAft>
              <a:buFont typeface="Arial" panose="020B0604020202020204" pitchFamily="34" charset="0"/>
              <a:buChar char="•"/>
            </a:pPr>
            <a:r>
              <a:rPr lang="fi-FI" dirty="0"/>
              <a:t>jätteen tyyppi*</a:t>
            </a:r>
          </a:p>
          <a:p>
            <a:pPr marL="396000" indent="-396000">
              <a:lnSpc>
                <a:spcPct val="120000"/>
              </a:lnSpc>
              <a:spcAft>
                <a:spcPts val="0"/>
              </a:spcAft>
              <a:buFont typeface="Arial" panose="020B0604020202020204" pitchFamily="34" charset="0"/>
              <a:buChar char="•"/>
            </a:pPr>
            <a:r>
              <a:rPr lang="fi-FI" dirty="0"/>
              <a:t>toiminta, jossa jäte on syntynyt*</a:t>
            </a:r>
          </a:p>
          <a:p>
            <a:pPr marL="396000" indent="-396000">
              <a:lnSpc>
                <a:spcPct val="120000"/>
              </a:lnSpc>
              <a:spcAft>
                <a:spcPts val="0"/>
              </a:spcAft>
              <a:buFont typeface="Arial" panose="020B0604020202020204" pitchFamily="34" charset="0"/>
              <a:buChar char="•"/>
            </a:pPr>
            <a:r>
              <a:rPr lang="fi-FI" dirty="0"/>
              <a:t>mahdollisuuksien mukaan ajoneuvon rekisteritunnus*</a:t>
            </a:r>
          </a:p>
          <a:p>
            <a:pPr marL="396000" indent="-396000">
              <a:lnSpc>
                <a:spcPct val="120000"/>
              </a:lnSpc>
              <a:spcAft>
                <a:spcPts val="0"/>
              </a:spcAft>
              <a:buFont typeface="Arial" panose="020B0604020202020204" pitchFamily="34" charset="0"/>
              <a:buChar char="•"/>
            </a:pPr>
            <a:r>
              <a:rPr lang="fi-FI" dirty="0"/>
              <a:t>jätteen käsittelytapa toimituspaikassa*</a:t>
            </a:r>
          </a:p>
          <a:p>
            <a:pPr marL="396000" indent="-396000">
              <a:lnSpc>
                <a:spcPct val="120000"/>
              </a:lnSpc>
              <a:spcAft>
                <a:spcPts val="0"/>
              </a:spcAft>
              <a:buFont typeface="Arial" panose="020B0604020202020204" pitchFamily="34" charset="0"/>
              <a:buChar char="•"/>
            </a:pPr>
            <a:r>
              <a:rPr lang="fi-FI" dirty="0"/>
              <a:t>jätteen haltijan vahvistus annettujen tietojen oikeellisuudesta</a:t>
            </a:r>
          </a:p>
          <a:p>
            <a:pPr marL="396000" indent="-396000">
              <a:lnSpc>
                <a:spcPct val="120000"/>
              </a:lnSpc>
              <a:spcAft>
                <a:spcPts val="0"/>
              </a:spcAft>
              <a:buFont typeface="Arial" panose="020B0604020202020204" pitchFamily="34" charset="0"/>
              <a:buChar char="•"/>
            </a:pPr>
            <a:r>
              <a:rPr lang="fi-FI" dirty="0"/>
              <a:t>jätteen kuljettajan vahvistus jätteen kuljetettavaksi ottamisesta</a:t>
            </a:r>
          </a:p>
          <a:p>
            <a:pPr marL="396000" indent="-396000">
              <a:lnSpc>
                <a:spcPct val="120000"/>
              </a:lnSpc>
              <a:spcAft>
                <a:spcPts val="0"/>
              </a:spcAft>
              <a:buFont typeface="Arial" panose="020B0604020202020204" pitchFamily="34" charset="0"/>
              <a:buChar char="•"/>
            </a:pPr>
            <a:r>
              <a:rPr lang="fi-FI" dirty="0"/>
              <a:t>jätteen siirron päätyttyä jätteen vastaanottajan vahvistus jätteen vastaanotosta ja tiedot vastaanotetun jätteen määrästä</a:t>
            </a:r>
          </a:p>
          <a:p>
            <a:pPr marL="396000" indent="-396000">
              <a:lnSpc>
                <a:spcPct val="120000"/>
              </a:lnSpc>
              <a:spcAft>
                <a:spcPts val="0"/>
              </a:spcAft>
              <a:buFont typeface="Arial" panose="020B0604020202020204" pitchFamily="34" charset="0"/>
              <a:buChar char="•"/>
            </a:pPr>
            <a:r>
              <a:rPr lang="fi-FI" dirty="0"/>
              <a:t>vaarallisesta jätteestä jätteen koostumus, olomuoto ja vaaraominaisuudet sekä jätteen pakkaus- ja kuljetustapa</a:t>
            </a:r>
          </a:p>
          <a:p>
            <a:pPr marL="396000" indent="-396000">
              <a:lnSpc>
                <a:spcPct val="120000"/>
              </a:lnSpc>
              <a:spcAft>
                <a:spcPts val="0"/>
              </a:spcAft>
              <a:buFont typeface="Arial" panose="020B0604020202020204" pitchFamily="34" charset="0"/>
              <a:buChar char="•"/>
            </a:pPr>
            <a:r>
              <a:rPr lang="fi-FI" dirty="0"/>
              <a:t>POP-jätteestä jätteen sisältämät pysyvät orgaaniset yhdisteet sekä jätteen pakkaus- ja kuljetustapa*</a:t>
            </a:r>
          </a:p>
          <a:p>
            <a:pPr marL="396000" indent="-396000">
              <a:lnSpc>
                <a:spcPct val="120000"/>
              </a:lnSpc>
              <a:spcAft>
                <a:spcPts val="0"/>
              </a:spcAft>
              <a:buFont typeface="Arial" panose="020B0604020202020204" pitchFamily="34" charset="0"/>
              <a:buChar char="•"/>
            </a:pPr>
            <a:r>
              <a:rPr lang="fi-FI" dirty="0"/>
              <a:t>jäteöljystä jäteöljyn tyyppi</a:t>
            </a:r>
            <a:r>
              <a:rPr lang="fi-FI" dirty="0" smtClean="0"/>
              <a:t>*</a:t>
            </a:r>
          </a:p>
          <a:p>
            <a:pPr marL="0" indent="0">
              <a:lnSpc>
                <a:spcPct val="120000"/>
              </a:lnSpc>
              <a:spcAft>
                <a:spcPts val="0"/>
              </a:spcAft>
              <a:buNone/>
            </a:pPr>
            <a:endParaRPr lang="fi-FI" dirty="0" smtClean="0"/>
          </a:p>
          <a:p>
            <a:pPr marL="0" indent="0">
              <a:spcAft>
                <a:spcPts val="600"/>
              </a:spcAft>
              <a:buNone/>
            </a:pPr>
            <a:r>
              <a:rPr lang="fi-FI" b="1" dirty="0" smtClean="0"/>
              <a:t>*</a:t>
            </a:r>
            <a:r>
              <a:rPr lang="fi-FI" b="1" dirty="0"/>
              <a:t>Tähdellä merkityt kohdat ovat uusia siirtoasiakirjaan merkittäviä tietoja. </a:t>
            </a:r>
          </a:p>
          <a:p>
            <a:pPr marL="0" indent="0">
              <a:buNone/>
            </a:pPr>
            <a:r>
              <a:rPr lang="fi-FI" b="1" dirty="0"/>
              <a:t>Tiedoista ja niiden muodosta on säädetty tarkemmin uudessa jäteasetuksen liitteessä 5.</a:t>
            </a:r>
          </a:p>
        </p:txBody>
      </p:sp>
    </p:spTree>
    <p:extLst>
      <p:ext uri="{BB962C8B-B14F-4D97-AF65-F5344CB8AC3E}">
        <p14:creationId xmlns:p14="http://schemas.microsoft.com/office/powerpoint/2010/main" val="1398992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 y="0"/>
            <a:ext cx="5257411" cy="5143500"/>
          </a:xfrm>
          <a:prstGeom prst="rect">
            <a:avLst/>
          </a:prstGeom>
        </p:spPr>
      </p:pic>
      <p:sp>
        <p:nvSpPr>
          <p:cNvPr id="4" name="Otsikko 3"/>
          <p:cNvSpPr txBox="1">
            <a:spLocks/>
          </p:cNvSpPr>
          <p:nvPr/>
        </p:nvSpPr>
        <p:spPr>
          <a:xfrm>
            <a:off x="4211960" y="2126813"/>
            <a:ext cx="4320480" cy="889873"/>
          </a:xfrm>
          <a:prstGeom prst="rect">
            <a:avLst/>
          </a:prstGeom>
        </p:spPr>
        <p:txBody>
          <a:bodyPr/>
          <a:lstStyle>
            <a:lvl1pPr algn="l" defTabSz="914400" rtl="0" eaLnBrk="1" latinLnBrk="0" hangingPunct="1">
              <a:spcBef>
                <a:spcPct val="0"/>
              </a:spcBef>
              <a:buNone/>
              <a:defRPr sz="3000" b="0" i="0" kern="1200">
                <a:solidFill>
                  <a:schemeClr val="tx2"/>
                </a:solidFill>
                <a:latin typeface="Calibri" panose="020F0502020204030204" pitchFamily="34" charset="0"/>
                <a:ea typeface="+mj-ea"/>
                <a:cs typeface="Calibri" panose="020F0502020204030204" pitchFamily="34" charset="0"/>
              </a:defRPr>
            </a:lvl1pPr>
          </a:lstStyle>
          <a:p>
            <a:pPr algn="ctr"/>
            <a:r>
              <a:rPr lang="fi-FI" dirty="0"/>
              <a:t>Uudistusten toimeenpano:</a:t>
            </a:r>
            <a:br>
              <a:rPr lang="fi-FI" dirty="0"/>
            </a:br>
            <a:r>
              <a:rPr lang="fi-FI" dirty="0"/>
              <a:t>aikataulu, tukea ja valvonta</a:t>
            </a:r>
          </a:p>
        </p:txBody>
      </p:sp>
      <p:pic>
        <p:nvPicPr>
          <p:cNvPr id="6" name="Kuva 5" descr="Palapeli Yhteistyö Yhdessä · Ilmainen kuva Pixabayss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0381" y="627534"/>
            <a:ext cx="1563638" cy="1563638"/>
          </a:xfrm>
          <a:prstGeom prst="rect">
            <a:avLst/>
          </a:prstGeom>
        </p:spPr>
      </p:pic>
    </p:spTree>
    <p:extLst>
      <p:ext uri="{BB962C8B-B14F-4D97-AF65-F5344CB8AC3E}">
        <p14:creationId xmlns:p14="http://schemas.microsoft.com/office/powerpoint/2010/main" val="2247920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4"/>
          </p:nvPr>
        </p:nvSpPr>
        <p:spPr/>
        <p:txBody>
          <a:bodyPr/>
          <a:lstStyle/>
          <a:p>
            <a:r>
              <a:rPr lang="fi-FI" dirty="0" smtClean="0"/>
              <a:t>Neuvontaa, tukea ja tietoa</a:t>
            </a:r>
            <a:endParaRPr lang="fi-FI" dirty="0"/>
          </a:p>
          <a:p>
            <a:endParaRPr lang="fi-FI" dirty="0"/>
          </a:p>
        </p:txBody>
      </p:sp>
      <p:sp>
        <p:nvSpPr>
          <p:cNvPr id="9" name="Tekstin paikkamerkki 8"/>
          <p:cNvSpPr>
            <a:spLocks noGrp="1"/>
          </p:cNvSpPr>
          <p:nvPr>
            <p:ph type="body" sz="quarter" idx="15"/>
          </p:nvPr>
        </p:nvSpPr>
        <p:spPr>
          <a:xfrm>
            <a:off x="395536" y="987574"/>
            <a:ext cx="6624736" cy="2304256"/>
          </a:xfrm>
        </p:spPr>
        <p:txBody>
          <a:bodyPr/>
          <a:lstStyle/>
          <a:p>
            <a:pPr marL="285750" indent="-285750">
              <a:spcBef>
                <a:spcPct val="20000"/>
              </a:spcBef>
              <a:buFont typeface="Arial" panose="020B0604020202020204" pitchFamily="34" charset="0"/>
              <a:buChar char="•"/>
            </a:pPr>
            <a:r>
              <a:rPr lang="fi-FI" altLang="fi-FI" dirty="0" smtClean="0">
                <a:cs typeface="Arial" panose="020B0604020202020204" pitchFamily="34" charset="0"/>
              </a:rPr>
              <a:t>Jätehuoltoyritykset</a:t>
            </a:r>
            <a:r>
              <a:rPr lang="fi-FI" altLang="fi-FI" dirty="0">
                <a:cs typeface="Arial" panose="020B0604020202020204" pitchFamily="34" charset="0"/>
              </a:rPr>
              <a:t>, kunnan ympäristövalvonta, </a:t>
            </a:r>
            <a:r>
              <a:rPr lang="fi-FI" altLang="fi-FI" dirty="0" smtClean="0">
                <a:cs typeface="Arial" panose="020B0604020202020204" pitchFamily="34" charset="0"/>
              </a:rPr>
              <a:t>KIDEVE, </a:t>
            </a:r>
            <a:r>
              <a:rPr lang="fi-FI" altLang="fi-FI" dirty="0" err="1">
                <a:cs typeface="Arial" panose="020B0604020202020204" pitchFamily="34" charset="0"/>
              </a:rPr>
              <a:t>Visit</a:t>
            </a:r>
            <a:r>
              <a:rPr lang="fi-FI" altLang="fi-FI" dirty="0">
                <a:cs typeface="Arial" panose="020B0604020202020204" pitchFamily="34" charset="0"/>
              </a:rPr>
              <a:t> </a:t>
            </a:r>
            <a:r>
              <a:rPr lang="fi-FI" altLang="fi-FI" dirty="0" smtClean="0">
                <a:cs typeface="Arial" panose="020B0604020202020204" pitchFamily="34" charset="0"/>
              </a:rPr>
              <a:t>Levi</a:t>
            </a:r>
            <a:endParaRPr lang="fi-FI" altLang="fi-FI" dirty="0">
              <a:cs typeface="Arial" panose="020B0604020202020204" pitchFamily="34" charset="0"/>
            </a:endParaRPr>
          </a:p>
          <a:p>
            <a:pPr marL="1028700" lvl="1">
              <a:spcBef>
                <a:spcPct val="20000"/>
              </a:spcBef>
              <a:buFont typeface="Arial" panose="020B0604020202020204" pitchFamily="34" charset="0"/>
              <a:buChar char="•"/>
            </a:pPr>
            <a:r>
              <a:rPr lang="fi-FI" altLang="fi-FI" sz="1100" dirty="0">
                <a:cs typeface="Arial" panose="020B0604020202020204" pitchFamily="34" charset="0"/>
              </a:rPr>
              <a:t>Esimerkiksi </a:t>
            </a:r>
            <a:r>
              <a:rPr lang="fi-FI" altLang="fi-FI" sz="1100" dirty="0" err="1">
                <a:cs typeface="Arial" panose="020B0604020202020204" pitchFamily="34" charset="0"/>
              </a:rPr>
              <a:t>KIDEVE:n</a:t>
            </a:r>
            <a:r>
              <a:rPr lang="fi-FI" altLang="fi-FI" sz="1100" dirty="0">
                <a:cs typeface="Arial" panose="020B0604020202020204" pitchFamily="34" charset="0"/>
              </a:rPr>
              <a:t> Kasvua kestävästä </a:t>
            </a:r>
            <a:r>
              <a:rPr lang="fi-FI" altLang="fi-FI" sz="1100" dirty="0" smtClean="0">
                <a:cs typeface="Arial" panose="020B0604020202020204" pitchFamily="34" charset="0"/>
              </a:rPr>
              <a:t>matkailusta-hanke</a:t>
            </a:r>
          </a:p>
          <a:p>
            <a:pPr marL="1028700" lvl="1">
              <a:spcBef>
                <a:spcPct val="20000"/>
              </a:spcBef>
              <a:buFont typeface="Arial" panose="020B0604020202020204" pitchFamily="34" charset="0"/>
              <a:buChar char="•"/>
            </a:pPr>
            <a:r>
              <a:rPr lang="fi-FI" altLang="fi-FI" sz="1100" dirty="0" smtClean="0">
                <a:cs typeface="Arial" panose="020B0604020202020204" pitchFamily="34" charset="0"/>
              </a:rPr>
              <a:t>Kunnan ympäristövalvonnan sivuille tulossa tietopaketti uudistuksista</a:t>
            </a:r>
            <a:endParaRPr lang="fi-FI" altLang="fi-FI" sz="1100" dirty="0">
              <a:cs typeface="Arial" panose="020B0604020202020204" pitchFamily="34" charset="0"/>
            </a:endParaRPr>
          </a:p>
          <a:p>
            <a:pPr>
              <a:spcBef>
                <a:spcPct val="20000"/>
              </a:spcBef>
            </a:pPr>
            <a:r>
              <a:rPr lang="fi-FI" altLang="fi-FI" b="1" dirty="0">
                <a:cs typeface="Arial" panose="020B0604020202020204" pitchFamily="34" charset="0"/>
              </a:rPr>
              <a:t>Koulutuksia</a:t>
            </a:r>
            <a:endParaRPr lang="fi-FI" altLang="fi-FI" dirty="0">
              <a:cs typeface="Arial" panose="020B0604020202020204" pitchFamily="34" charset="0"/>
            </a:endParaRPr>
          </a:p>
          <a:p>
            <a:pPr marL="285750" indent="-285750">
              <a:spcBef>
                <a:spcPct val="20000"/>
              </a:spcBef>
              <a:buFont typeface="Arial" panose="020B0604020202020204" pitchFamily="34" charset="0"/>
              <a:buChar char="•"/>
            </a:pPr>
            <a:r>
              <a:rPr lang="fi-FI" altLang="fi-FI" sz="1100" dirty="0">
                <a:cs typeface="Arial" panose="020B0604020202020204" pitchFamily="34" charset="0"/>
              </a:rPr>
              <a:t>Yrityksille tilattavissa paljon erilaisia koulutus- ja asiantuntijapalveluita</a:t>
            </a:r>
          </a:p>
          <a:p>
            <a:pPr>
              <a:spcBef>
                <a:spcPct val="20000"/>
              </a:spcBef>
            </a:pPr>
            <a:endParaRPr lang="fi-FI" altLang="fi-FI" dirty="0">
              <a:cs typeface="Arial" panose="020B0604020202020204" pitchFamily="34" charset="0"/>
            </a:endParaRPr>
          </a:p>
          <a:p>
            <a:pPr>
              <a:spcBef>
                <a:spcPct val="20000"/>
              </a:spcBef>
            </a:pPr>
            <a:r>
              <a:rPr lang="fi-FI" altLang="fi-FI" b="1" dirty="0">
                <a:cs typeface="Arial" panose="020B0604020202020204" pitchFamily="34" charset="0"/>
              </a:rPr>
              <a:t>Linkkejä</a:t>
            </a:r>
            <a:endParaRPr lang="fi-FI" altLang="fi-FI" dirty="0">
              <a:cs typeface="Arial" panose="020B0604020202020204" pitchFamily="34" charset="0"/>
            </a:endParaRPr>
          </a:p>
          <a:p>
            <a:pPr marL="285750" indent="-285750">
              <a:spcBef>
                <a:spcPct val="20000"/>
              </a:spcBef>
              <a:buFont typeface="Arial" panose="020B0604020202020204" pitchFamily="34" charset="0"/>
              <a:buChar char="•"/>
            </a:pPr>
            <a:r>
              <a:rPr lang="fi-FI" altLang="fi-FI" sz="1100" dirty="0">
                <a:cs typeface="Arial" panose="020B0604020202020204" pitchFamily="34" charset="0"/>
                <a:hlinkClick r:id="rId2"/>
              </a:rPr>
              <a:t>https://ym.fi/jatteet/jatelaki</a:t>
            </a:r>
            <a:endParaRPr lang="fi-FI" altLang="fi-FI" sz="1100" dirty="0">
              <a:cs typeface="Arial" panose="020B0604020202020204" pitchFamily="34" charset="0"/>
            </a:endParaRPr>
          </a:p>
          <a:p>
            <a:pPr marL="285750" indent="-285750">
              <a:spcBef>
                <a:spcPct val="20000"/>
              </a:spcBef>
              <a:buFont typeface="Arial" panose="020B0604020202020204" pitchFamily="34" charset="0"/>
              <a:buChar char="•"/>
            </a:pPr>
            <a:r>
              <a:rPr lang="fi-FI" altLang="fi-FI" sz="1100" dirty="0">
                <a:cs typeface="Arial" panose="020B0604020202020204" pitchFamily="34" charset="0"/>
                <a:hlinkClick r:id="rId3"/>
              </a:rPr>
              <a:t>https://www.suomi.fi/yritykselle/vastuut-ja-velvollisuudet/ymparistovastuut-ja-velvoitteet/opas/yrityksen-jatehuolto/yrityksen-jatehuollon-jarjestaminen</a:t>
            </a:r>
            <a:endParaRPr lang="fi-FI" altLang="fi-FI" sz="1100" dirty="0">
              <a:cs typeface="Arial" panose="020B0604020202020204" pitchFamily="34" charset="0"/>
            </a:endParaRPr>
          </a:p>
          <a:p>
            <a:pPr marL="285750" indent="-285750">
              <a:spcBef>
                <a:spcPct val="20000"/>
              </a:spcBef>
              <a:buFont typeface="Arial" panose="020B0604020202020204" pitchFamily="34" charset="0"/>
              <a:buChar char="•"/>
            </a:pPr>
            <a:r>
              <a:rPr lang="fi-FI" altLang="fi-FI" sz="1100" dirty="0" smtClean="0">
                <a:cs typeface="Arial" panose="020B0604020202020204" pitchFamily="34" charset="0"/>
                <a:hlinkClick r:id="rId4"/>
              </a:rPr>
              <a:t>https</a:t>
            </a:r>
            <a:r>
              <a:rPr lang="fi-FI" altLang="fi-FI" sz="1100" dirty="0">
                <a:cs typeface="Arial" panose="020B0604020202020204" pitchFamily="34" charset="0"/>
                <a:hlinkClick r:id="rId4"/>
              </a:rPr>
              <a:t>://kittila.fi/asuminen-ja-ymparisto/kierratys-ja-jatehuolto</a:t>
            </a:r>
            <a:endParaRPr lang="fi-FI" altLang="fi-FI" sz="1100" dirty="0">
              <a:cs typeface="Arial" panose="020B0604020202020204" pitchFamily="34" charset="0"/>
            </a:endParaRPr>
          </a:p>
          <a:p>
            <a:endParaRPr lang="fi-FI" sz="1100" dirty="0"/>
          </a:p>
        </p:txBody>
      </p:sp>
      <p:pic>
        <p:nvPicPr>
          <p:cNvPr id="14" name="Kuva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660569"/>
            <a:ext cx="2732511" cy="1821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6453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4"/>
          </p:nvPr>
        </p:nvSpPr>
        <p:spPr/>
        <p:txBody>
          <a:bodyPr/>
          <a:lstStyle/>
          <a:p>
            <a:r>
              <a:rPr lang="fi-FI" dirty="0" smtClean="0"/>
              <a:t>Toimeenpanon aikataulu</a:t>
            </a:r>
            <a:endParaRPr lang="fi-FI" dirty="0"/>
          </a:p>
          <a:p>
            <a:endParaRPr lang="fi-FI" dirty="0"/>
          </a:p>
        </p:txBody>
      </p:sp>
      <p:sp>
        <p:nvSpPr>
          <p:cNvPr id="9" name="Tekstin paikkamerkki 8"/>
          <p:cNvSpPr>
            <a:spLocks noGrp="1"/>
          </p:cNvSpPr>
          <p:nvPr>
            <p:ph type="body" sz="quarter" idx="15"/>
          </p:nvPr>
        </p:nvSpPr>
        <p:spPr>
          <a:xfrm>
            <a:off x="395536" y="987574"/>
            <a:ext cx="4680520" cy="2808312"/>
          </a:xfrm>
        </p:spPr>
        <p:txBody>
          <a:bodyPr/>
          <a:lstStyle/>
          <a:p>
            <a:r>
              <a:rPr lang="fi-FI" b="1" dirty="0"/>
              <a:t>Vuosi 2022 on siirtymää valmisteleva vuosi: mm. kunnan uudet jätehuoltomääräykset, lakimuutoksesta tiedottaminen ja toimeenpanon aloittaminen </a:t>
            </a:r>
          </a:p>
          <a:p>
            <a:endParaRPr lang="fi-FI" dirty="0" smtClean="0"/>
          </a:p>
          <a:p>
            <a:pPr marL="171450" indent="-171450">
              <a:buFont typeface="Arial" panose="020B0604020202020204" pitchFamily="34" charset="0"/>
              <a:buChar char="•"/>
            </a:pPr>
            <a:r>
              <a:rPr lang="fi-FI" dirty="0" smtClean="0"/>
              <a:t>Lakimuutoksesta </a:t>
            </a:r>
            <a:r>
              <a:rPr lang="fi-FI" dirty="0"/>
              <a:t>tiedottaminen mahdollisimman laajasti, jotta kaikki asianosaiset tavoitetaan</a:t>
            </a:r>
          </a:p>
          <a:p>
            <a:pPr marL="171450" indent="-171450">
              <a:buFont typeface="Arial" panose="020B0604020202020204" pitchFamily="34" charset="0"/>
              <a:buChar char="•"/>
            </a:pPr>
            <a:r>
              <a:rPr lang="fi-FI" dirty="0"/>
              <a:t>Kiinteistöjen uudet rakenteet, kuten: katokset ja astiat</a:t>
            </a:r>
          </a:p>
          <a:p>
            <a:pPr marL="171450" indent="-171450">
              <a:buFont typeface="Arial" panose="020B0604020202020204" pitchFamily="34" charset="0"/>
              <a:buChar char="•"/>
            </a:pPr>
            <a:r>
              <a:rPr lang="fi-FI" dirty="0"/>
              <a:t>Kunnallisen jätehuollon rakenteiden uudistaminen</a:t>
            </a:r>
          </a:p>
          <a:p>
            <a:pPr marL="171450" indent="-171450">
              <a:buFont typeface="Arial" panose="020B0604020202020204" pitchFamily="34" charset="0"/>
              <a:buChar char="•"/>
            </a:pPr>
            <a:r>
              <a:rPr lang="fi-FI" dirty="0"/>
              <a:t>Sähköisten järjestelmien käyttöönotto mm: siirtoasiakirjojen sähköisen laatimisen järjestelmät, elintarvikealan toimijoiden kirjanpito (?)</a:t>
            </a:r>
          </a:p>
          <a:p>
            <a:pPr marL="171450" indent="-171450">
              <a:buFont typeface="Arial" panose="020B0604020202020204" pitchFamily="34" charset="0"/>
              <a:buChar char="•"/>
            </a:pPr>
            <a:r>
              <a:rPr lang="fi-FI" dirty="0" smtClean="0"/>
              <a:t>Lakimuutosten </a:t>
            </a:r>
            <a:r>
              <a:rPr lang="fi-FI" dirty="0"/>
              <a:t>mukaisen valvonnan suunnittelu</a:t>
            </a:r>
          </a:p>
        </p:txBody>
      </p:sp>
      <p:pic>
        <p:nvPicPr>
          <p:cNvPr id="5" name="Kuva 4" descr="Kestävä kehitys kouluhyvinvoinnin edistäjänä: TALOUDELLINEN KESTÄVYY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987574"/>
            <a:ext cx="3400053" cy="1784028"/>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47798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4"/>
          </p:nvPr>
        </p:nvSpPr>
        <p:spPr/>
        <p:txBody>
          <a:bodyPr/>
          <a:lstStyle/>
          <a:p>
            <a:r>
              <a:rPr lang="fi-FI" dirty="0" smtClean="0"/>
              <a:t>Toimeenpanon valvonta</a:t>
            </a:r>
            <a:endParaRPr lang="fi-FI" dirty="0"/>
          </a:p>
          <a:p>
            <a:endParaRPr lang="fi-FI" dirty="0"/>
          </a:p>
        </p:txBody>
      </p:sp>
      <p:sp>
        <p:nvSpPr>
          <p:cNvPr id="9" name="Tekstin paikkamerkki 8"/>
          <p:cNvSpPr>
            <a:spLocks noGrp="1"/>
          </p:cNvSpPr>
          <p:nvPr>
            <p:ph type="body" sz="quarter" idx="15"/>
          </p:nvPr>
        </p:nvSpPr>
        <p:spPr>
          <a:xfrm>
            <a:off x="395536" y="987574"/>
            <a:ext cx="5688632" cy="2808312"/>
          </a:xfrm>
        </p:spPr>
        <p:txBody>
          <a:bodyPr/>
          <a:lstStyle/>
          <a:p>
            <a:r>
              <a:rPr lang="fi-FI" b="1" dirty="0"/>
              <a:t>Uudistuneen lainsäädännön valvonta</a:t>
            </a:r>
          </a:p>
          <a:p>
            <a:r>
              <a:rPr lang="fi-FI" dirty="0"/>
              <a:t>Jätelain ja sen säädösten valvonta kuuluvat ELY-keskuksille ja kuntien ympäristönsuojeluviranomaisille. Valvontaviranomaiset voivat puuttua esimerkiksi roskaantumiseen ja jätehuollon laiminlyöntiin kehotuksin, määräyksin ja </a:t>
            </a:r>
            <a:r>
              <a:rPr lang="fi-FI" dirty="0" smtClean="0"/>
              <a:t>uhkasakoin.</a:t>
            </a:r>
            <a:endParaRPr lang="fi-FI" dirty="0"/>
          </a:p>
          <a:p>
            <a:endParaRPr lang="fi-FI" dirty="0" smtClean="0"/>
          </a:p>
          <a:p>
            <a:r>
              <a:rPr lang="fi-FI" dirty="0" smtClean="0"/>
              <a:t>Jätelain </a:t>
            </a:r>
            <a:r>
              <a:rPr lang="fi-FI" dirty="0"/>
              <a:t>valvonnasta on laadittava valvontasuunnitelma (JL § 124), joka on Kittilän ympäristövalvonnassa sisällytetty ympäristönsuojelulain mukaiseen valvontasuunnitelmaan 2022-2024 (YSL § 168). </a:t>
            </a:r>
          </a:p>
          <a:p>
            <a:endParaRPr lang="fi-FI" dirty="0" smtClean="0"/>
          </a:p>
          <a:p>
            <a:r>
              <a:rPr lang="fi-FI" dirty="0" smtClean="0"/>
              <a:t>Vuosittain </a:t>
            </a:r>
            <a:r>
              <a:rPr lang="fi-FI" dirty="0"/>
              <a:t>laaditaan suunnitelmaa tarkempi valvontaohjelma, jossa osoitetaan suunnitelmallisen valvonnan kohteet. Vuodelle 2022 ei ole osoitettu uuden jäteasetuksen mukaista valvontaa, kuten kompostirekisteröintien tai erilliskeräysvelvollisten kiinteistöjen valvontaa. Kunnan ympäristövalvonta tulee sisällyttämään suunnitelmalliseen valvontaan uudistuneen jätelainsäädännön mukaisia tarkastuksia vuodelle 2023.</a:t>
            </a:r>
          </a:p>
        </p:txBody>
      </p:sp>
      <p:pic>
        <p:nvPicPr>
          <p:cNvPr id="7" name="Kuva 6" descr="Shimmering Aurora in Enigmatic Lapland, Finland - Snow Addiction - New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39502"/>
            <a:ext cx="2710975" cy="1795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9945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 y="0"/>
            <a:ext cx="5257411" cy="5143500"/>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2113903"/>
            <a:ext cx="4716016" cy="915693"/>
          </a:xfrm>
          <a:prstGeom prst="rect">
            <a:avLst/>
          </a:prstGeom>
        </p:spPr>
      </p:pic>
      <p:sp>
        <p:nvSpPr>
          <p:cNvPr id="3" name="Tekstiruutu 2"/>
          <p:cNvSpPr txBox="1"/>
          <p:nvPr/>
        </p:nvSpPr>
        <p:spPr>
          <a:xfrm>
            <a:off x="3851920" y="3435846"/>
            <a:ext cx="3848874" cy="1384995"/>
          </a:xfrm>
          <a:prstGeom prst="rect">
            <a:avLst/>
          </a:prstGeom>
          <a:noFill/>
        </p:spPr>
        <p:txBody>
          <a:bodyPr wrap="none" rtlCol="0">
            <a:spAutoFit/>
          </a:bodyPr>
          <a:lstStyle/>
          <a:p>
            <a:r>
              <a:rPr lang="fi-FI" sz="1200" b="1" dirty="0" smtClean="0"/>
              <a:t>Lisätietoa</a:t>
            </a:r>
          </a:p>
          <a:p>
            <a:r>
              <a:rPr lang="fi-FI" sz="1200" dirty="0" smtClean="0"/>
              <a:t>Kittilän kunnan</a:t>
            </a:r>
            <a:r>
              <a:rPr lang="fi-FI" sz="1200" dirty="0"/>
              <a:t> </a:t>
            </a:r>
            <a:r>
              <a:rPr lang="fi-FI" sz="1200" dirty="0" smtClean="0"/>
              <a:t>ympäristövalvonta</a:t>
            </a:r>
          </a:p>
          <a:p>
            <a:r>
              <a:rPr lang="fi-FI" sz="1200" dirty="0" smtClean="0"/>
              <a:t>Valtatie 15, 99100 Kittilä</a:t>
            </a:r>
          </a:p>
          <a:p>
            <a:r>
              <a:rPr lang="fi-FI" sz="1200" dirty="0" smtClean="0"/>
              <a:t>ymparisto@kittila.fi</a:t>
            </a:r>
          </a:p>
          <a:p>
            <a:endParaRPr lang="fi-FI" sz="1200" dirty="0" smtClean="0"/>
          </a:p>
          <a:p>
            <a:r>
              <a:rPr lang="fi-FI" sz="1200" dirty="0" smtClean="0"/>
              <a:t>Ympäristösihteeri Eila </a:t>
            </a:r>
            <a:r>
              <a:rPr lang="fi-FI" sz="1200" dirty="0" err="1" smtClean="0"/>
              <a:t>Örn</a:t>
            </a:r>
            <a:r>
              <a:rPr lang="fi-FI" sz="1200" dirty="0" smtClean="0"/>
              <a:t>, puh. 040 847 9552</a:t>
            </a:r>
          </a:p>
          <a:p>
            <a:r>
              <a:rPr lang="fi-FI" sz="1200" dirty="0" smtClean="0"/>
              <a:t>Ympäristötarkastaja Sanna Kivilompolo, puh. 040 636 0512</a:t>
            </a:r>
            <a:endParaRPr lang="fi-FI" sz="1200" dirty="0"/>
          </a:p>
        </p:txBody>
      </p:sp>
    </p:spTree>
    <p:extLst>
      <p:ext uri="{BB962C8B-B14F-4D97-AF65-F5344CB8AC3E}">
        <p14:creationId xmlns:p14="http://schemas.microsoft.com/office/powerpoint/2010/main" val="340044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4"/>
          </p:nvPr>
        </p:nvSpPr>
        <p:spPr/>
        <p:txBody>
          <a:bodyPr/>
          <a:lstStyle/>
          <a:p>
            <a:r>
              <a:rPr lang="fi-FI" dirty="0"/>
              <a:t>Uuden jätelainsäädännön merkittävimmät muutokset</a:t>
            </a:r>
          </a:p>
          <a:p>
            <a:endParaRPr lang="fi-FI" dirty="0"/>
          </a:p>
        </p:txBody>
      </p:sp>
      <p:sp>
        <p:nvSpPr>
          <p:cNvPr id="9" name="Tekstin paikkamerkki 8"/>
          <p:cNvSpPr>
            <a:spLocks noGrp="1"/>
          </p:cNvSpPr>
          <p:nvPr>
            <p:ph type="body" sz="quarter" idx="15"/>
          </p:nvPr>
        </p:nvSpPr>
        <p:spPr>
          <a:xfrm>
            <a:off x="395536" y="1707654"/>
            <a:ext cx="3168352" cy="1584176"/>
          </a:xfrm>
        </p:spPr>
        <p:txBody>
          <a:bodyPr/>
          <a:lstStyle/>
          <a:p>
            <a:r>
              <a:rPr lang="fi-FI" b="1" dirty="0"/>
              <a:t>Muutokset</a:t>
            </a:r>
          </a:p>
          <a:p>
            <a:pPr marL="171450" indent="-171450">
              <a:buFont typeface="Arial" panose="020B0604020202020204" pitchFamily="34" charset="0"/>
              <a:buChar char="•"/>
            </a:pPr>
            <a:r>
              <a:rPr lang="fi-FI" dirty="0"/>
              <a:t>Erilliskeräysvelvoite</a:t>
            </a:r>
          </a:p>
          <a:p>
            <a:pPr marL="171450" indent="-171450">
              <a:buFont typeface="Arial" panose="020B0604020202020204" pitchFamily="34" charset="0"/>
              <a:buChar char="•"/>
            </a:pPr>
            <a:r>
              <a:rPr lang="fi-FI" dirty="0"/>
              <a:t>Elintarvikealan toimijoiden elintarvikejätteen määrän vähentäminen sekä kirjanpitovelvollisuus</a:t>
            </a:r>
          </a:p>
          <a:p>
            <a:pPr marL="171450" indent="-171450">
              <a:buFont typeface="Arial" panose="020B0604020202020204" pitchFamily="34" charset="0"/>
              <a:buChar char="•"/>
            </a:pPr>
            <a:r>
              <a:rPr lang="fi-FI" dirty="0"/>
              <a:t>Tuottajavastuun uudistukset</a:t>
            </a:r>
          </a:p>
          <a:p>
            <a:pPr marL="171450" indent="-171450">
              <a:buFont typeface="Arial" panose="020B0604020202020204" pitchFamily="34" charset="0"/>
              <a:buChar char="•"/>
            </a:pPr>
            <a:r>
              <a:rPr lang="fi-FI" dirty="0"/>
              <a:t>Jätteiden siirtoasiakirjat</a:t>
            </a:r>
          </a:p>
          <a:p>
            <a:endParaRPr lang="fi-FI" dirty="0"/>
          </a:p>
        </p:txBody>
      </p:sp>
      <p:pic>
        <p:nvPicPr>
          <p:cNvPr id="10" name="Kuva 9" descr="Download Bin Symbol Recycling Baskets Paper Minimisation Rubbish HQ PN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95486"/>
            <a:ext cx="2680864" cy="2622036"/>
          </a:xfrm>
          <a:prstGeom prst="rect">
            <a:avLst/>
          </a:prstGeom>
        </p:spPr>
      </p:pic>
      <p:pic>
        <p:nvPicPr>
          <p:cNvPr id="11" name="Kuva 10" descr="Tracking the recycling rate of the city of Brussels – UNEP ..."/>
          <p:cNvPicPr>
            <a:picLocks noChangeAspect="1"/>
          </p:cNvPicPr>
          <p:nvPr/>
        </p:nvPicPr>
        <p:blipFill rotWithShape="1">
          <a:blip r:embed="rId3" cstate="print">
            <a:extLst>
              <a:ext uri="{28A0092B-C50C-407E-A947-70E740481C1C}">
                <a14:useLocalDpi xmlns:a14="http://schemas.microsoft.com/office/drawing/2010/main" val="0"/>
              </a:ext>
            </a:extLst>
          </a:blip>
          <a:srcRect t="22000" b="20601"/>
          <a:stretch/>
        </p:blipFill>
        <p:spPr>
          <a:xfrm>
            <a:off x="4480841" y="1846516"/>
            <a:ext cx="1779662" cy="1021512"/>
          </a:xfrm>
          <a:prstGeom prst="rect">
            <a:avLst/>
          </a:prstGeom>
          <a:ln>
            <a:noFill/>
          </a:ln>
          <a:effectLst>
            <a:outerShdw blurRad="292100" dist="139700" dir="2700000" algn="tl" rotWithShape="0">
              <a:srgbClr val="333333">
                <a:alpha val="65000"/>
              </a:srgbClr>
            </a:outerShdw>
          </a:effectLst>
        </p:spPr>
      </p:pic>
      <p:pic>
        <p:nvPicPr>
          <p:cNvPr id="12" name="Kuva 11" descr="Free stock photo of fresh food, fresh vegetables, seasonal foo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3234787"/>
            <a:ext cx="1761667" cy="1098945"/>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Kuva 12" descr="Scania &quot;Theodora&quot; | Transport Pixels | Flick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4455" y="2609092"/>
            <a:ext cx="1112095" cy="787372"/>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06960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 y="0"/>
            <a:ext cx="5257411" cy="5143500"/>
          </a:xfrm>
          <a:prstGeom prst="rect">
            <a:avLst/>
          </a:prstGeom>
        </p:spPr>
      </p:pic>
      <p:sp>
        <p:nvSpPr>
          <p:cNvPr id="4" name="Otsikko 3"/>
          <p:cNvSpPr txBox="1">
            <a:spLocks/>
          </p:cNvSpPr>
          <p:nvPr/>
        </p:nvSpPr>
        <p:spPr>
          <a:xfrm>
            <a:off x="4644008" y="2126813"/>
            <a:ext cx="3888432" cy="889873"/>
          </a:xfrm>
          <a:prstGeom prst="rect">
            <a:avLst/>
          </a:prstGeom>
        </p:spPr>
        <p:txBody>
          <a:bodyPr/>
          <a:lstStyle>
            <a:lvl1pPr algn="l" defTabSz="914400" rtl="0" eaLnBrk="1" latinLnBrk="0" hangingPunct="1">
              <a:spcBef>
                <a:spcPct val="0"/>
              </a:spcBef>
              <a:buNone/>
              <a:defRPr sz="3000" b="0" i="0" kern="1200">
                <a:solidFill>
                  <a:schemeClr val="tx2"/>
                </a:solidFill>
                <a:latin typeface="Calibri" panose="020F0502020204030204" pitchFamily="34" charset="0"/>
                <a:ea typeface="+mj-ea"/>
                <a:cs typeface="Calibri" panose="020F0502020204030204" pitchFamily="34" charset="0"/>
              </a:defRPr>
            </a:lvl1pPr>
          </a:lstStyle>
          <a:p>
            <a:pPr algn="ctr"/>
            <a:r>
              <a:rPr lang="fi-FI" dirty="0"/>
              <a:t>Erilliskeräysvelvoite </a:t>
            </a:r>
            <a:br>
              <a:rPr lang="fi-FI" dirty="0"/>
            </a:br>
            <a:r>
              <a:rPr lang="fi-FI" dirty="0"/>
              <a:t>(</a:t>
            </a:r>
            <a:r>
              <a:rPr lang="fi-FI" dirty="0" err="1"/>
              <a:t>Vna</a:t>
            </a:r>
            <a:r>
              <a:rPr lang="fi-FI" dirty="0"/>
              <a:t> jätteistä § 17-22)</a:t>
            </a:r>
          </a:p>
        </p:txBody>
      </p:sp>
      <p:pic>
        <p:nvPicPr>
          <p:cNvPr id="5" name="Kuva 4" descr="Tracking the recycling rate of the city of Brussels – UNEP ..."/>
          <p:cNvPicPr>
            <a:picLocks noChangeAspect="1"/>
          </p:cNvPicPr>
          <p:nvPr/>
        </p:nvPicPr>
        <p:blipFill rotWithShape="1">
          <a:blip r:embed="rId3" cstate="print">
            <a:extLst>
              <a:ext uri="{28A0092B-C50C-407E-A947-70E740481C1C}">
                <a14:useLocalDpi xmlns:a14="http://schemas.microsoft.com/office/drawing/2010/main" val="0"/>
              </a:ext>
            </a:extLst>
          </a:blip>
          <a:srcRect l="-2" t="17954" r="-1153" b="17308"/>
          <a:stretch/>
        </p:blipFill>
        <p:spPr>
          <a:xfrm>
            <a:off x="5688124" y="843558"/>
            <a:ext cx="1800200" cy="1152128"/>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3813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4"/>
          </p:nvPr>
        </p:nvSpPr>
        <p:spPr>
          <a:xfrm>
            <a:off x="5506887" y="771550"/>
            <a:ext cx="3168352" cy="792088"/>
          </a:xfrm>
        </p:spPr>
        <p:txBody>
          <a:bodyPr/>
          <a:lstStyle/>
          <a:p>
            <a:r>
              <a:rPr lang="fi-FI" dirty="0" smtClean="0"/>
              <a:t>Erilliskeräysvelvoite – asumisessa </a:t>
            </a:r>
            <a:r>
              <a:rPr lang="fi-FI" dirty="0"/>
              <a:t>syntyvä jäte (</a:t>
            </a:r>
            <a:r>
              <a:rPr lang="fi-FI" dirty="0" err="1"/>
              <a:t>Vna</a:t>
            </a:r>
            <a:r>
              <a:rPr lang="fi-FI" dirty="0"/>
              <a:t> jätteistä § 17-19</a:t>
            </a:r>
            <a:r>
              <a:rPr lang="fi-FI" dirty="0" smtClean="0"/>
              <a:t>)</a:t>
            </a:r>
            <a:endParaRPr lang="fi-FI" dirty="0"/>
          </a:p>
        </p:txBody>
      </p:sp>
      <p:sp>
        <p:nvSpPr>
          <p:cNvPr id="3" name="Tekstin paikkamerkki 2"/>
          <p:cNvSpPr>
            <a:spLocks noGrp="1"/>
          </p:cNvSpPr>
          <p:nvPr>
            <p:ph type="body" sz="quarter" idx="15"/>
          </p:nvPr>
        </p:nvSpPr>
        <p:spPr>
          <a:xfrm>
            <a:off x="5503980" y="1491630"/>
            <a:ext cx="3168352" cy="3168351"/>
          </a:xfrm>
        </p:spPr>
        <p:txBody>
          <a:bodyPr/>
          <a:lstStyle/>
          <a:p>
            <a:pPr marL="171450" indent="-171450">
              <a:buFont typeface="Arial" panose="020B0604020202020204" pitchFamily="34" charset="0"/>
              <a:buChar char="•"/>
            </a:pPr>
            <a:r>
              <a:rPr lang="fi-FI" dirty="0" smtClean="0"/>
              <a:t>Biojätteen, </a:t>
            </a:r>
            <a:r>
              <a:rPr lang="fi-FI" dirty="0"/>
              <a:t>lasi-, metalli- ja muovi- sekä paperi- ja </a:t>
            </a:r>
            <a:r>
              <a:rPr lang="fi-FI" dirty="0" smtClean="0"/>
              <a:t>kartonkipakkausjätteen sekä pienikokoisen metalli- ja muovijätteen </a:t>
            </a:r>
            <a:r>
              <a:rPr lang="fi-FI" dirty="0"/>
              <a:t>erilliskeräys vähintään jokaiselta </a:t>
            </a:r>
            <a:r>
              <a:rPr lang="fi-FI" dirty="0" smtClean="0"/>
              <a:t>taajamassa/työ- tai matkailualueella </a:t>
            </a:r>
            <a:r>
              <a:rPr lang="fi-FI" dirty="0"/>
              <a:t>sijaitsevalta kiinteistöltä, jossa on viisi tai useampi </a:t>
            </a:r>
            <a:r>
              <a:rPr lang="fi-FI" dirty="0" smtClean="0"/>
              <a:t>asuinhuoneisto</a:t>
            </a:r>
          </a:p>
          <a:p>
            <a:pPr marL="171450" indent="-171450">
              <a:buFont typeface="Arial" panose="020B0604020202020204" pitchFamily="34" charset="0"/>
              <a:buChar char="•"/>
            </a:pPr>
            <a:r>
              <a:rPr lang="fi-FI" dirty="0" smtClean="0"/>
              <a:t>Kuuluu kunnallisen yhdyskuntajätehuollon piiriin (</a:t>
            </a:r>
            <a:r>
              <a:rPr lang="fi-FI" dirty="0" err="1" smtClean="0"/>
              <a:t>Lapeco</a:t>
            </a:r>
            <a:r>
              <a:rPr lang="fi-FI" dirty="0" smtClean="0"/>
              <a:t>): uudet jätehuoltomääräykset voimaan 1.7.2022 ja erilliskeräys alkaa keräilyalueilla lokakuussa 2023</a:t>
            </a:r>
          </a:p>
          <a:p>
            <a:pPr marL="171450" indent="-171450">
              <a:buFont typeface="Arial" panose="020B0604020202020204" pitchFamily="34" charset="0"/>
              <a:buChar char="•"/>
            </a:pPr>
            <a:r>
              <a:rPr lang="fi-FI" dirty="0" smtClean="0"/>
              <a:t>Biojätteen erilliskeräyksen aloitusaikaa ei ole vielä päätetty: kiinteistöt voivat halutessaan tilata keräyspalvelun ulkopuoliselta toimijalta tai </a:t>
            </a:r>
            <a:r>
              <a:rPr lang="fi-FI" dirty="0"/>
              <a:t>käsitellä biojätteen jätelain 41 a </a:t>
            </a:r>
            <a:r>
              <a:rPr lang="fi-FI" dirty="0" smtClean="0"/>
              <a:t>§ mukaisesti  (kompostointi)</a:t>
            </a:r>
            <a:endParaRPr lang="fi-FI" dirty="0"/>
          </a:p>
        </p:txBody>
      </p:sp>
      <p:graphicFrame>
        <p:nvGraphicFramePr>
          <p:cNvPr id="4" name="Kaaviokuva 3"/>
          <p:cNvGraphicFramePr/>
          <p:nvPr>
            <p:extLst>
              <p:ext uri="{D42A27DB-BD31-4B8C-83A1-F6EECF244321}">
                <p14:modId xmlns:p14="http://schemas.microsoft.com/office/powerpoint/2010/main" val="712189496"/>
              </p:ext>
            </p:extLst>
          </p:nvPr>
        </p:nvGraphicFramePr>
        <p:xfrm>
          <a:off x="539552" y="699542"/>
          <a:ext cx="4896544"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iruutu 4"/>
          <p:cNvSpPr txBox="1"/>
          <p:nvPr/>
        </p:nvSpPr>
        <p:spPr>
          <a:xfrm>
            <a:off x="2987824" y="1851670"/>
            <a:ext cx="1920349" cy="1015663"/>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i-FI" sz="1000" dirty="0" smtClean="0"/>
              <a:t>Mikäli:</a:t>
            </a:r>
          </a:p>
          <a:p>
            <a:pPr marL="285750" indent="-285750">
              <a:buFont typeface="Arial" panose="020B0604020202020204" pitchFamily="34" charset="0"/>
              <a:buChar char="•"/>
            </a:pPr>
            <a:r>
              <a:rPr lang="fi-FI" sz="1000" dirty="0" smtClean="0"/>
              <a:t>Mökkejä alle 10</a:t>
            </a:r>
          </a:p>
          <a:p>
            <a:pPr marL="285750" indent="-285750">
              <a:buFont typeface="Arial" panose="020B0604020202020204" pitchFamily="34" charset="0"/>
              <a:buChar char="•"/>
            </a:pPr>
            <a:r>
              <a:rPr lang="fi-FI" sz="1000" dirty="0" smtClean="0"/>
              <a:t>Vuodepaikkoja alle 40</a:t>
            </a:r>
          </a:p>
          <a:p>
            <a:pPr marL="285750" indent="-285750">
              <a:buFont typeface="Arial" panose="020B0604020202020204" pitchFamily="34" charset="0"/>
              <a:buChar char="•"/>
            </a:pPr>
            <a:r>
              <a:rPr lang="fi-FI" sz="1000" dirty="0" smtClean="0"/>
              <a:t>Et tarjoa hotellinomaisia palveluita (esim. aamiainen, vastaanotto)</a:t>
            </a:r>
            <a:endParaRPr lang="fi-FI" sz="1000" dirty="0"/>
          </a:p>
        </p:txBody>
      </p:sp>
    </p:spTree>
    <p:extLst>
      <p:ext uri="{BB962C8B-B14F-4D97-AF65-F5344CB8AC3E}">
        <p14:creationId xmlns:p14="http://schemas.microsoft.com/office/powerpoint/2010/main" val="1084920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4"/>
          </p:nvPr>
        </p:nvSpPr>
        <p:spPr>
          <a:xfrm>
            <a:off x="5506886" y="771550"/>
            <a:ext cx="3385593" cy="792088"/>
          </a:xfrm>
        </p:spPr>
        <p:txBody>
          <a:bodyPr/>
          <a:lstStyle/>
          <a:p>
            <a:r>
              <a:rPr lang="fi-FI" dirty="0"/>
              <a:t>Muun kuin asumisessa syntyvän jätteen </a:t>
            </a:r>
            <a:r>
              <a:rPr lang="fi-FI" dirty="0" smtClean="0"/>
              <a:t>erilliskeräys (</a:t>
            </a:r>
            <a:r>
              <a:rPr lang="fi-FI" dirty="0" err="1" smtClean="0"/>
              <a:t>Vna</a:t>
            </a:r>
            <a:r>
              <a:rPr lang="fi-FI" dirty="0" smtClean="0"/>
              <a:t> </a:t>
            </a:r>
            <a:r>
              <a:rPr lang="fi-FI" dirty="0"/>
              <a:t>jätteistä § </a:t>
            </a:r>
            <a:r>
              <a:rPr lang="fi-FI" dirty="0" smtClean="0"/>
              <a:t>21)</a:t>
            </a:r>
            <a:endParaRPr lang="fi-FI" dirty="0"/>
          </a:p>
        </p:txBody>
      </p:sp>
      <p:sp>
        <p:nvSpPr>
          <p:cNvPr id="3" name="Tekstin paikkamerkki 2"/>
          <p:cNvSpPr>
            <a:spLocks noGrp="1"/>
          </p:cNvSpPr>
          <p:nvPr>
            <p:ph type="body" sz="quarter" idx="15"/>
          </p:nvPr>
        </p:nvSpPr>
        <p:spPr>
          <a:xfrm>
            <a:off x="5506887" y="1556014"/>
            <a:ext cx="3168352" cy="3168351"/>
          </a:xfrm>
        </p:spPr>
        <p:txBody>
          <a:bodyPr/>
          <a:lstStyle/>
          <a:p>
            <a:pPr marL="171450" indent="-171450">
              <a:buFont typeface="Arial" panose="020B0604020202020204" pitchFamily="34" charset="0"/>
              <a:buChar char="•"/>
            </a:pPr>
            <a:r>
              <a:rPr lang="fi-FI" dirty="0"/>
              <a:t>Jätteen haltijan on järjestettävä jokaiselta taajamassa tai asema- tai yleiskaavoitetulla palvelu-, matkailu- tai työpaikka-alueella sijaitsevalta kiinteistöltä </a:t>
            </a:r>
            <a:r>
              <a:rPr lang="fi-FI" dirty="0" smtClean="0"/>
              <a:t>erilliskeräys</a:t>
            </a:r>
          </a:p>
          <a:p>
            <a:pPr marL="171450" indent="-171450">
              <a:buFont typeface="Arial" panose="020B0604020202020204" pitchFamily="34" charset="0"/>
              <a:buChar char="•"/>
            </a:pPr>
            <a:r>
              <a:rPr lang="fi-FI" dirty="0" smtClean="0"/>
              <a:t>Jätteen </a:t>
            </a:r>
            <a:r>
              <a:rPr lang="fi-FI" dirty="0"/>
              <a:t>haltijan on noudatettava </a:t>
            </a:r>
            <a:r>
              <a:rPr lang="fi-FI" dirty="0" smtClean="0"/>
              <a:t>em. vaatimuksia </a:t>
            </a:r>
            <a:r>
              <a:rPr lang="fi-FI" dirty="0"/>
              <a:t>myös muun jätteen kuin yhdyskuntajätteen </a:t>
            </a:r>
            <a:r>
              <a:rPr lang="fi-FI" dirty="0" smtClean="0"/>
              <a:t>erilliskeräyksessä</a:t>
            </a:r>
          </a:p>
          <a:p>
            <a:pPr marL="171450" indent="-171450">
              <a:buFont typeface="Arial" panose="020B0604020202020204" pitchFamily="34" charset="0"/>
              <a:buChar char="•"/>
            </a:pPr>
            <a:r>
              <a:rPr lang="fi-FI" dirty="0" smtClean="0"/>
              <a:t>Vaarallinen </a:t>
            </a:r>
            <a:r>
              <a:rPr lang="fi-FI" dirty="0"/>
              <a:t>jäte, kuten öljyt, maalit ja akut, on aina kerättävä </a:t>
            </a:r>
            <a:r>
              <a:rPr lang="fi-FI" dirty="0" smtClean="0"/>
              <a:t>erikseen</a:t>
            </a:r>
            <a:endParaRPr lang="fi-FI" dirty="0"/>
          </a:p>
          <a:p>
            <a:pPr marL="171450" indent="-171450">
              <a:buFont typeface="Arial" panose="020B0604020202020204" pitchFamily="34" charset="0"/>
              <a:buChar char="•"/>
            </a:pPr>
            <a:r>
              <a:rPr lang="fi-FI" dirty="0" smtClean="0"/>
              <a:t>Toiminnasta </a:t>
            </a:r>
            <a:r>
              <a:rPr lang="fi-FI" dirty="0"/>
              <a:t>riippuen </a:t>
            </a:r>
            <a:r>
              <a:rPr lang="fi-FI" dirty="0" smtClean="0"/>
              <a:t>yrityksellä </a:t>
            </a:r>
            <a:r>
              <a:rPr lang="fi-FI" dirty="0"/>
              <a:t>voi olla </a:t>
            </a:r>
            <a:r>
              <a:rPr lang="fi-FI" dirty="0" smtClean="0"/>
              <a:t>myös erityisiä </a:t>
            </a:r>
            <a:r>
              <a:rPr lang="fi-FI" dirty="0"/>
              <a:t>lajittelu- ja </a:t>
            </a:r>
            <a:r>
              <a:rPr lang="fi-FI" dirty="0" smtClean="0"/>
              <a:t>kierrätysvelvoitteita (esim. elintarvikerasvajäte)</a:t>
            </a:r>
          </a:p>
          <a:p>
            <a:pPr marL="171450" indent="-171450">
              <a:buFont typeface="Arial" panose="020B0604020202020204" pitchFamily="34" charset="0"/>
              <a:buChar char="•"/>
            </a:pPr>
            <a:r>
              <a:rPr lang="fi-FI" dirty="0" smtClean="0"/>
              <a:t>Erilliskeräyksen </a:t>
            </a:r>
            <a:r>
              <a:rPr lang="fi-FI" dirty="0"/>
              <a:t>järjestäminen lain mukaan aloitettava </a:t>
            </a:r>
            <a:r>
              <a:rPr lang="fi-FI" dirty="0" smtClean="0"/>
              <a:t>heinäkuussa 2022 </a:t>
            </a:r>
            <a:endParaRPr lang="fi-FI" dirty="0"/>
          </a:p>
          <a:p>
            <a:pPr marL="171450" indent="-171450">
              <a:buFont typeface="Arial" panose="020B0604020202020204" pitchFamily="34" charset="0"/>
              <a:buChar char="•"/>
            </a:pPr>
            <a:endParaRPr lang="fi-FI" dirty="0"/>
          </a:p>
          <a:p>
            <a:endParaRPr lang="fi-FI" dirty="0"/>
          </a:p>
        </p:txBody>
      </p:sp>
      <p:graphicFrame>
        <p:nvGraphicFramePr>
          <p:cNvPr id="4" name="Kaaviokuva 3"/>
          <p:cNvGraphicFramePr/>
          <p:nvPr>
            <p:extLst>
              <p:ext uri="{D42A27DB-BD31-4B8C-83A1-F6EECF244321}">
                <p14:modId xmlns:p14="http://schemas.microsoft.com/office/powerpoint/2010/main" val="2046490673"/>
              </p:ext>
            </p:extLst>
          </p:nvPr>
        </p:nvGraphicFramePr>
        <p:xfrm>
          <a:off x="323527" y="699542"/>
          <a:ext cx="5183357"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iruutu 4"/>
          <p:cNvSpPr txBox="1"/>
          <p:nvPr/>
        </p:nvSpPr>
        <p:spPr>
          <a:xfrm>
            <a:off x="2985186" y="2251175"/>
            <a:ext cx="1013877" cy="2308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i-FI" sz="900" dirty="0"/>
              <a:t>V</a:t>
            </a:r>
            <a:r>
              <a:rPr lang="fi-FI" sz="900" dirty="0" smtClean="0"/>
              <a:t>iikossa </a:t>
            </a:r>
            <a:r>
              <a:rPr lang="fi-FI" sz="900" dirty="0" err="1" smtClean="0"/>
              <a:t>väh</a:t>
            </a:r>
            <a:r>
              <a:rPr lang="fi-FI" sz="900" dirty="0" smtClean="0"/>
              <a:t>. </a:t>
            </a:r>
            <a:r>
              <a:rPr lang="fi-FI" sz="900" dirty="0"/>
              <a:t>5</a:t>
            </a:r>
            <a:r>
              <a:rPr lang="fi-FI" sz="900" dirty="0" smtClean="0"/>
              <a:t> kg</a:t>
            </a:r>
          </a:p>
        </p:txBody>
      </p:sp>
      <p:sp>
        <p:nvSpPr>
          <p:cNvPr id="9" name="Tekstiruutu 8"/>
          <p:cNvSpPr txBox="1"/>
          <p:nvPr/>
        </p:nvSpPr>
        <p:spPr>
          <a:xfrm>
            <a:off x="4290289" y="2251175"/>
            <a:ext cx="1099018" cy="2308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i-FI" sz="900" dirty="0"/>
              <a:t>V</a:t>
            </a:r>
            <a:r>
              <a:rPr lang="fi-FI" sz="900" dirty="0" smtClean="0"/>
              <a:t>iikossa </a:t>
            </a:r>
            <a:r>
              <a:rPr lang="fi-FI" sz="900" dirty="0" err="1" smtClean="0"/>
              <a:t>väh</a:t>
            </a:r>
            <a:r>
              <a:rPr lang="fi-FI" sz="900" dirty="0" smtClean="0"/>
              <a:t>. 10 kg</a:t>
            </a:r>
          </a:p>
        </p:txBody>
      </p:sp>
      <p:sp>
        <p:nvSpPr>
          <p:cNvPr id="10" name="Tekstiruutu 9"/>
          <p:cNvSpPr txBox="1"/>
          <p:nvPr/>
        </p:nvSpPr>
        <p:spPr>
          <a:xfrm>
            <a:off x="1718049" y="2251175"/>
            <a:ext cx="1001131" cy="2308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i-FI" sz="900" dirty="0"/>
              <a:t>V</a:t>
            </a:r>
            <a:r>
              <a:rPr lang="fi-FI" sz="900" dirty="0" smtClean="0"/>
              <a:t>iikossa </a:t>
            </a:r>
            <a:r>
              <a:rPr lang="fi-FI" sz="900" dirty="0" err="1" smtClean="0"/>
              <a:t>väh</a:t>
            </a:r>
            <a:r>
              <a:rPr lang="fi-FI" sz="900" dirty="0" smtClean="0"/>
              <a:t>. 2 kg</a:t>
            </a:r>
          </a:p>
        </p:txBody>
      </p:sp>
      <p:sp>
        <p:nvSpPr>
          <p:cNvPr id="11" name="Tekstiruutu 10"/>
          <p:cNvSpPr txBox="1"/>
          <p:nvPr/>
        </p:nvSpPr>
        <p:spPr>
          <a:xfrm>
            <a:off x="395536" y="2251175"/>
            <a:ext cx="1013859" cy="2308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i-FI" sz="900" dirty="0"/>
              <a:t>V</a:t>
            </a:r>
            <a:r>
              <a:rPr lang="fi-FI" sz="900" dirty="0" smtClean="0"/>
              <a:t>iikossa </a:t>
            </a:r>
            <a:r>
              <a:rPr lang="fi-FI" sz="900" dirty="0" err="1" smtClean="0"/>
              <a:t>väh</a:t>
            </a:r>
            <a:r>
              <a:rPr lang="fi-FI" sz="900" dirty="0" smtClean="0"/>
              <a:t>. 2 kg</a:t>
            </a:r>
          </a:p>
        </p:txBody>
      </p:sp>
    </p:spTree>
    <p:extLst>
      <p:ext uri="{BB962C8B-B14F-4D97-AF65-F5344CB8AC3E}">
        <p14:creationId xmlns:p14="http://schemas.microsoft.com/office/powerpoint/2010/main" val="3512547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4"/>
          </p:nvPr>
        </p:nvSpPr>
        <p:spPr>
          <a:xfrm>
            <a:off x="5506886" y="771550"/>
            <a:ext cx="3385593" cy="792088"/>
          </a:xfrm>
        </p:spPr>
        <p:txBody>
          <a:bodyPr/>
          <a:lstStyle/>
          <a:p>
            <a:r>
              <a:rPr lang="fi-FI" dirty="0" smtClean="0"/>
              <a:t>Rakennus- ja purkujätteen erilliskeräys (</a:t>
            </a:r>
            <a:r>
              <a:rPr lang="fi-FI" dirty="0" err="1" smtClean="0"/>
              <a:t>Vna</a:t>
            </a:r>
            <a:r>
              <a:rPr lang="fi-FI" dirty="0" smtClean="0"/>
              <a:t> </a:t>
            </a:r>
            <a:r>
              <a:rPr lang="fi-FI" dirty="0"/>
              <a:t>jätteistä § </a:t>
            </a:r>
            <a:r>
              <a:rPr lang="fi-FI" dirty="0" smtClean="0"/>
              <a:t>26)</a:t>
            </a:r>
            <a:endParaRPr lang="fi-FI" dirty="0"/>
          </a:p>
        </p:txBody>
      </p:sp>
      <p:sp>
        <p:nvSpPr>
          <p:cNvPr id="3" name="Tekstin paikkamerkki 2"/>
          <p:cNvSpPr>
            <a:spLocks noGrp="1"/>
          </p:cNvSpPr>
          <p:nvPr>
            <p:ph type="body" sz="quarter" idx="15"/>
          </p:nvPr>
        </p:nvSpPr>
        <p:spPr>
          <a:xfrm>
            <a:off x="5506887" y="1556014"/>
            <a:ext cx="3168352" cy="3168351"/>
          </a:xfrm>
        </p:spPr>
        <p:txBody>
          <a:bodyPr/>
          <a:lstStyle/>
          <a:p>
            <a:pPr marL="171450" indent="-171450">
              <a:buFont typeface="Arial" panose="020B0604020202020204" pitchFamily="34" charset="0"/>
              <a:buChar char="•"/>
            </a:pPr>
            <a:r>
              <a:rPr lang="fi-FI" dirty="0"/>
              <a:t>R</a:t>
            </a:r>
            <a:r>
              <a:rPr lang="fi-FI" dirty="0" smtClean="0"/>
              <a:t>akennus- </a:t>
            </a:r>
            <a:r>
              <a:rPr lang="fi-FI" dirty="0"/>
              <a:t>ja </a:t>
            </a:r>
            <a:r>
              <a:rPr lang="fi-FI" dirty="0" smtClean="0"/>
              <a:t>purkujäte tulee </a:t>
            </a:r>
            <a:r>
              <a:rPr lang="fi-FI" dirty="0"/>
              <a:t>lajitella jäteasetuksen mukaisiin jätelajeihin hyödyntämisen </a:t>
            </a:r>
            <a:r>
              <a:rPr lang="fi-FI" dirty="0" smtClean="0"/>
              <a:t>mahdollistamiseksi </a:t>
            </a:r>
          </a:p>
          <a:p>
            <a:pPr marL="171450" indent="-171450">
              <a:buFont typeface="Arial" panose="020B0604020202020204" pitchFamily="34" charset="0"/>
              <a:buChar char="•"/>
            </a:pPr>
            <a:r>
              <a:rPr lang="fi-FI" dirty="0" smtClean="0"/>
              <a:t>Lajittelumääräyksistä </a:t>
            </a:r>
            <a:r>
              <a:rPr lang="fi-FI" dirty="0"/>
              <a:t>voi poiketa, jos </a:t>
            </a:r>
            <a:r>
              <a:rPr lang="fi-FI" dirty="0" smtClean="0"/>
              <a:t>jätteet </a:t>
            </a:r>
            <a:r>
              <a:rPr lang="fi-FI" dirty="0"/>
              <a:t>kuljetetaan </a:t>
            </a:r>
            <a:r>
              <a:rPr lang="fi-FI" dirty="0" smtClean="0"/>
              <a:t>lajittelulaitokseen </a:t>
            </a:r>
          </a:p>
          <a:p>
            <a:pPr marL="171450" indent="-171450">
              <a:buFont typeface="Arial" panose="020B0604020202020204" pitchFamily="34" charset="0"/>
              <a:buChar char="•"/>
            </a:pPr>
            <a:r>
              <a:rPr lang="fi-FI" dirty="0"/>
              <a:t>M</a:t>
            </a:r>
            <a:r>
              <a:rPr lang="fi-FI" dirty="0" smtClean="0"/>
              <a:t>ahdollisesti </a:t>
            </a:r>
            <a:r>
              <a:rPr lang="fi-FI" dirty="0"/>
              <a:t>syntyvä asbestijäte kerätään tiiviisti suljettaviin, kestäviin ja asbestimerkinnöillä varustettuihin pakkauksiin ja kuljetetaan viivytyksettä käsittelyyn erillään muusta </a:t>
            </a:r>
            <a:r>
              <a:rPr lang="fi-FI" dirty="0" smtClean="0"/>
              <a:t>jätteestä</a:t>
            </a:r>
            <a:endParaRPr lang="fi-FI" dirty="0"/>
          </a:p>
        </p:txBody>
      </p:sp>
      <p:sp>
        <p:nvSpPr>
          <p:cNvPr id="6" name="Pyöristetty suorakulmio 5"/>
          <p:cNvSpPr/>
          <p:nvPr/>
        </p:nvSpPr>
        <p:spPr>
          <a:xfrm>
            <a:off x="827584" y="1275606"/>
            <a:ext cx="3744416" cy="2880320"/>
          </a:xfrm>
          <a:prstGeom prst="roundRect">
            <a:avLst/>
          </a:prstGeom>
          <a:ln/>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fi-FI" sz="1200" b="1" dirty="0">
                <a:solidFill>
                  <a:schemeClr val="bg1"/>
                </a:solidFill>
              </a:rPr>
              <a:t>Rakennus- ja purkujätteen haltijan on järjestettävä erilliskeräys ainakin seuraaville </a:t>
            </a:r>
            <a:r>
              <a:rPr lang="fi-FI" sz="1200" b="1" dirty="0" smtClean="0">
                <a:solidFill>
                  <a:schemeClr val="bg1"/>
                </a:solidFill>
              </a:rPr>
              <a:t>jätelajeille</a:t>
            </a:r>
            <a:endParaRPr lang="fi-FI" sz="1200" b="1" dirty="0">
              <a:solidFill>
                <a:schemeClr val="bg1"/>
              </a:solidFill>
            </a:endParaRPr>
          </a:p>
          <a:p>
            <a:pPr fontAlgn="base"/>
            <a:r>
              <a:rPr lang="fi-FI" sz="1200" dirty="0">
                <a:solidFill>
                  <a:schemeClr val="bg1"/>
                </a:solidFill>
              </a:rPr>
              <a:t>1) betoni, tiili, kivennäislaatat ja </a:t>
            </a:r>
            <a:r>
              <a:rPr lang="fi-FI" sz="1200" dirty="0" smtClean="0">
                <a:solidFill>
                  <a:schemeClr val="bg1"/>
                </a:solidFill>
              </a:rPr>
              <a:t>keramiikka mahdollisuuksien </a:t>
            </a:r>
            <a:r>
              <a:rPr lang="fi-FI" sz="1200" dirty="0">
                <a:solidFill>
                  <a:schemeClr val="bg1"/>
                </a:solidFill>
              </a:rPr>
              <a:t>mukaan lajiteltuina jätelajeittain;</a:t>
            </a:r>
          </a:p>
          <a:p>
            <a:pPr fontAlgn="base"/>
            <a:r>
              <a:rPr lang="fi-FI" sz="1200" dirty="0">
                <a:solidFill>
                  <a:schemeClr val="bg1"/>
                </a:solidFill>
              </a:rPr>
              <a:t>2) asfaltti;</a:t>
            </a:r>
          </a:p>
          <a:p>
            <a:pPr fontAlgn="base"/>
            <a:r>
              <a:rPr lang="fi-FI" sz="1200" dirty="0">
                <a:solidFill>
                  <a:schemeClr val="bg1"/>
                </a:solidFill>
              </a:rPr>
              <a:t>3) bitumi ja kattohuopa;</a:t>
            </a:r>
          </a:p>
          <a:p>
            <a:pPr fontAlgn="base"/>
            <a:r>
              <a:rPr lang="fi-FI" sz="1200" dirty="0">
                <a:solidFill>
                  <a:schemeClr val="bg1"/>
                </a:solidFill>
              </a:rPr>
              <a:t>4) kipsi;</a:t>
            </a:r>
          </a:p>
          <a:p>
            <a:pPr fontAlgn="base"/>
            <a:r>
              <a:rPr lang="fi-FI" sz="1200" dirty="0">
                <a:solidFill>
                  <a:schemeClr val="bg1"/>
                </a:solidFill>
              </a:rPr>
              <a:t>5) kyllästämätön puu;</a:t>
            </a:r>
          </a:p>
          <a:p>
            <a:pPr fontAlgn="base"/>
            <a:r>
              <a:rPr lang="fi-FI" sz="1200" dirty="0">
                <a:solidFill>
                  <a:schemeClr val="bg1"/>
                </a:solidFill>
              </a:rPr>
              <a:t>6) metalli;</a:t>
            </a:r>
          </a:p>
          <a:p>
            <a:pPr fontAlgn="base"/>
            <a:r>
              <a:rPr lang="fi-FI" sz="1200" dirty="0">
                <a:solidFill>
                  <a:schemeClr val="bg1"/>
                </a:solidFill>
              </a:rPr>
              <a:t>7) lasi;</a:t>
            </a:r>
          </a:p>
          <a:p>
            <a:pPr fontAlgn="base"/>
            <a:r>
              <a:rPr lang="fi-FI" sz="1200" dirty="0">
                <a:solidFill>
                  <a:schemeClr val="bg1"/>
                </a:solidFill>
              </a:rPr>
              <a:t>8) muovi;</a:t>
            </a:r>
          </a:p>
          <a:p>
            <a:pPr fontAlgn="base"/>
            <a:r>
              <a:rPr lang="fi-FI" sz="1200" dirty="0">
                <a:solidFill>
                  <a:schemeClr val="bg1"/>
                </a:solidFill>
              </a:rPr>
              <a:t>9) paperi ja kartonki;</a:t>
            </a:r>
          </a:p>
          <a:p>
            <a:pPr fontAlgn="base"/>
            <a:r>
              <a:rPr lang="fi-FI" sz="1200" dirty="0">
                <a:solidFill>
                  <a:schemeClr val="bg1"/>
                </a:solidFill>
              </a:rPr>
              <a:t>10) mineraalivillaeriste;</a:t>
            </a:r>
          </a:p>
          <a:p>
            <a:pPr fontAlgn="base"/>
            <a:r>
              <a:rPr lang="fi-FI" sz="1200" dirty="0">
                <a:solidFill>
                  <a:schemeClr val="bg1"/>
                </a:solidFill>
              </a:rPr>
              <a:t>11) maa- ja kiviaines.</a:t>
            </a:r>
          </a:p>
        </p:txBody>
      </p:sp>
    </p:spTree>
    <p:extLst>
      <p:ext uri="{BB962C8B-B14F-4D97-AF65-F5344CB8AC3E}">
        <p14:creationId xmlns:p14="http://schemas.microsoft.com/office/powerpoint/2010/main" val="2693172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 y="0"/>
            <a:ext cx="5257411" cy="5143500"/>
          </a:xfrm>
          <a:prstGeom prst="rect">
            <a:avLst/>
          </a:prstGeom>
        </p:spPr>
      </p:pic>
      <p:sp>
        <p:nvSpPr>
          <p:cNvPr id="4" name="Otsikko 3"/>
          <p:cNvSpPr txBox="1">
            <a:spLocks/>
          </p:cNvSpPr>
          <p:nvPr/>
        </p:nvSpPr>
        <p:spPr>
          <a:xfrm>
            <a:off x="4211960" y="2126813"/>
            <a:ext cx="4320480" cy="889873"/>
          </a:xfrm>
          <a:prstGeom prst="rect">
            <a:avLst/>
          </a:prstGeom>
        </p:spPr>
        <p:txBody>
          <a:bodyPr/>
          <a:lstStyle>
            <a:lvl1pPr algn="l" defTabSz="914400" rtl="0" eaLnBrk="1" latinLnBrk="0" hangingPunct="1">
              <a:spcBef>
                <a:spcPct val="0"/>
              </a:spcBef>
              <a:buNone/>
              <a:defRPr sz="3000" b="0" i="0" kern="1200">
                <a:solidFill>
                  <a:schemeClr val="tx2"/>
                </a:solidFill>
                <a:latin typeface="Calibri" panose="020F0502020204030204" pitchFamily="34" charset="0"/>
                <a:ea typeface="+mj-ea"/>
                <a:cs typeface="Calibri" panose="020F0502020204030204" pitchFamily="34" charset="0"/>
              </a:defRPr>
            </a:lvl1pPr>
          </a:lstStyle>
          <a:p>
            <a:pPr algn="ctr"/>
            <a:r>
              <a:rPr lang="fi-FI" dirty="0"/>
              <a:t>Elintarvikejätteen vähentäminen ja kirjanpitovelvollisuus </a:t>
            </a:r>
            <a:br>
              <a:rPr lang="fi-FI" dirty="0"/>
            </a:br>
            <a:r>
              <a:rPr lang="fi-FI" dirty="0"/>
              <a:t>(</a:t>
            </a:r>
            <a:r>
              <a:rPr lang="fi-FI" dirty="0" err="1"/>
              <a:t>Vna</a:t>
            </a:r>
            <a:r>
              <a:rPr lang="fi-FI" dirty="0"/>
              <a:t> jätteistä § 29 ja 34)</a:t>
            </a:r>
          </a:p>
        </p:txBody>
      </p:sp>
      <p:pic>
        <p:nvPicPr>
          <p:cNvPr id="6" name="Kuva 5" descr="Free stock photo of fresh food, fresh vegetables, seasonal foo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843558"/>
            <a:ext cx="1761667" cy="1098945"/>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2351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2000" dirty="0"/>
              <a:t>Elintarvikejätteen vähentäminen </a:t>
            </a:r>
            <a:r>
              <a:rPr lang="fi-FI" sz="2000" dirty="0" smtClean="0"/>
              <a:t>ja kirjanpitovelvollisuus (</a:t>
            </a:r>
            <a:r>
              <a:rPr lang="fi-FI" sz="2000" dirty="0" err="1"/>
              <a:t>Vna</a:t>
            </a:r>
            <a:r>
              <a:rPr lang="fi-FI" sz="2000" dirty="0"/>
              <a:t> jätteistä § 29 ja 34)</a:t>
            </a:r>
          </a:p>
        </p:txBody>
      </p:sp>
      <p:sp>
        <p:nvSpPr>
          <p:cNvPr id="3" name="Sisällön paikkamerkki 2"/>
          <p:cNvSpPr>
            <a:spLocks noGrp="1"/>
          </p:cNvSpPr>
          <p:nvPr>
            <p:ph sz="half" idx="1"/>
          </p:nvPr>
        </p:nvSpPr>
        <p:spPr/>
        <p:txBody>
          <a:bodyPr>
            <a:normAutofit fontScale="70000" lnSpcReduction="20000"/>
          </a:bodyPr>
          <a:lstStyle/>
          <a:p>
            <a:pPr marL="0" indent="0">
              <a:buNone/>
            </a:pPr>
            <a:r>
              <a:rPr lang="fi-FI" b="1" dirty="0"/>
              <a:t>Elintarvikejätteen määrän vähentäminen (</a:t>
            </a:r>
            <a:r>
              <a:rPr lang="fi-FI" b="1" dirty="0" err="1"/>
              <a:t>Vna</a:t>
            </a:r>
            <a:r>
              <a:rPr lang="fi-FI" b="1" dirty="0"/>
              <a:t> jätteistä § 29</a:t>
            </a:r>
            <a:r>
              <a:rPr lang="fi-FI" b="1" dirty="0" smtClean="0"/>
              <a:t>) </a:t>
            </a:r>
          </a:p>
          <a:p>
            <a:pPr marL="0" indent="0">
              <a:buNone/>
            </a:pPr>
            <a:r>
              <a:rPr lang="fi-FI" dirty="0" smtClean="0"/>
              <a:t>Elintarvikealan </a:t>
            </a:r>
            <a:r>
              <a:rPr lang="fi-FI" dirty="0"/>
              <a:t>toimijan on huolehdittava siitä, että toiminnassa syntyy mahdollisimman vähän elintarvikejätettä. </a:t>
            </a:r>
            <a:endParaRPr lang="fi-FI" dirty="0" smtClean="0"/>
          </a:p>
          <a:p>
            <a:pPr marL="0" indent="0">
              <a:buNone/>
            </a:pPr>
            <a:r>
              <a:rPr lang="fi-FI" dirty="0" smtClean="0"/>
              <a:t>Uusi </a:t>
            </a:r>
            <a:r>
              <a:rPr lang="fi-FI" dirty="0"/>
              <a:t>jäteasetus velvoittaa elintarvikealan toimijan luovuttamaan käyttämättä jääneet syömäkelpoiset elintarvikkeet uudelleenjakeluun ensisijaisesti ihmisravinnoksi, jos se voidaan tehdä elintarviketurvallisuutta vaarantamatta ja kohtuullisin kustannuksin. </a:t>
            </a:r>
            <a:endParaRPr lang="fi-FI" dirty="0" smtClean="0"/>
          </a:p>
          <a:p>
            <a:pPr marL="0" indent="0">
              <a:buNone/>
            </a:pPr>
            <a:r>
              <a:rPr lang="fi-FI" dirty="0" smtClean="0"/>
              <a:t>Elintarvikealan </a:t>
            </a:r>
            <a:r>
              <a:rPr lang="fi-FI" dirty="0"/>
              <a:t>toimijoita ovat elintarvikelain (297/2021) mukaan muun muassa yritykset, jotka toimivat elintarvikkeiden alkutuotannon, valmistuksen, tarjoilun ja myynnin alalla</a:t>
            </a:r>
            <a:r>
              <a:rPr lang="fi-FI" dirty="0" smtClean="0"/>
              <a:t>.</a:t>
            </a:r>
            <a:endParaRPr lang="fi-FI" dirty="0"/>
          </a:p>
          <a:p>
            <a:pPr marL="0" indent="0">
              <a:buNone/>
            </a:pPr>
            <a:r>
              <a:rPr lang="fi-FI" dirty="0"/>
              <a:t>Velvollisuus koskee käyttämättä jääneen elintarvikkeen luovuttamista. Elintarvikealan toimija voi itse valita, kenelle ja miten käyttämättä jääneet elintarvikkeet luovutetaan niin, että luovutus ei vaaranna elintarviketurvallisuutta. </a:t>
            </a:r>
            <a:endParaRPr lang="fi-FI" dirty="0" smtClean="0"/>
          </a:p>
          <a:p>
            <a:pPr marL="0" indent="0">
              <a:buNone/>
            </a:pPr>
            <a:r>
              <a:rPr lang="fi-FI" dirty="0" smtClean="0"/>
              <a:t>Ruokavirasto </a:t>
            </a:r>
            <a:r>
              <a:rPr lang="fi-FI" dirty="0"/>
              <a:t>on laatinut ohjeistusta elintarvikkeiden luovuttamisesta ruoka-apuun</a:t>
            </a:r>
            <a:r>
              <a:rPr lang="fi-FI" dirty="0" smtClean="0"/>
              <a:t>.</a:t>
            </a:r>
            <a:endParaRPr lang="fi-FI" dirty="0"/>
          </a:p>
        </p:txBody>
      </p:sp>
      <p:sp>
        <p:nvSpPr>
          <p:cNvPr id="6" name="Sisällön paikkamerkki 5"/>
          <p:cNvSpPr>
            <a:spLocks noGrp="1"/>
          </p:cNvSpPr>
          <p:nvPr>
            <p:ph sz="half" idx="2"/>
          </p:nvPr>
        </p:nvSpPr>
        <p:spPr/>
        <p:txBody>
          <a:bodyPr>
            <a:normAutofit fontScale="70000" lnSpcReduction="20000"/>
          </a:bodyPr>
          <a:lstStyle/>
          <a:p>
            <a:pPr marL="0" indent="0">
              <a:buNone/>
            </a:pPr>
            <a:r>
              <a:rPr lang="fi-FI" b="1" dirty="0"/>
              <a:t>Elintarvikealan toimijoiden kirjanpitovelvollisuus (</a:t>
            </a:r>
            <a:r>
              <a:rPr lang="fi-FI" b="1" dirty="0" err="1"/>
              <a:t>Vna</a:t>
            </a:r>
            <a:r>
              <a:rPr lang="fi-FI" b="1" dirty="0"/>
              <a:t> jätteistä § 34)</a:t>
            </a:r>
          </a:p>
          <a:p>
            <a:pPr marL="0" indent="0">
              <a:buNone/>
            </a:pPr>
            <a:r>
              <a:rPr lang="fi-FI" dirty="0"/>
              <a:t>T</a:t>
            </a:r>
            <a:r>
              <a:rPr lang="fi-FI" dirty="0" smtClean="0"/>
              <a:t>oiminnassa </a:t>
            </a:r>
            <a:r>
              <a:rPr lang="fi-FI" dirty="0"/>
              <a:t>syntyvästä elintarvikejätteestä on pidettävä aikajärjestyksen mukaista kirjaa. Kirjanpidossa on oltava seuraavat </a:t>
            </a:r>
            <a:r>
              <a:rPr lang="fi-FI" dirty="0" smtClean="0"/>
              <a:t>tiedot:</a:t>
            </a:r>
          </a:p>
          <a:p>
            <a:pPr>
              <a:buFont typeface="+mj-lt"/>
              <a:buAutoNum type="arabicPeriod"/>
            </a:pPr>
            <a:r>
              <a:rPr lang="fi-FI" dirty="0" smtClean="0"/>
              <a:t>toiminnassa </a:t>
            </a:r>
            <a:r>
              <a:rPr lang="fi-FI" dirty="0"/>
              <a:t>syntyvän elintarvikejätteen kokonaismäärä;</a:t>
            </a:r>
          </a:p>
          <a:p>
            <a:pPr>
              <a:buFont typeface="+mj-lt"/>
              <a:buAutoNum type="arabicPeriod"/>
            </a:pPr>
            <a:r>
              <a:rPr lang="fi-FI" dirty="0" smtClean="0"/>
              <a:t>pääasialliset </a:t>
            </a:r>
            <a:r>
              <a:rPr lang="fi-FI" dirty="0"/>
              <a:t>jätelajit, joista elintarvikejäte koostuu, sekä mahdollisuuksien mukaan niiden jätenimikkeet;</a:t>
            </a:r>
          </a:p>
          <a:p>
            <a:pPr>
              <a:buFont typeface="+mj-lt"/>
              <a:buAutoNum type="arabicPeriod"/>
            </a:pPr>
            <a:r>
              <a:rPr lang="fi-FI" dirty="0" smtClean="0"/>
              <a:t>mahdollisuuksien </a:t>
            </a:r>
            <a:r>
              <a:rPr lang="fi-FI" dirty="0"/>
              <a:t>mukaan arvio jätteenä käytöstä poistetun syömäkelpoisen elintarvikkeen kokonaismäärästä;</a:t>
            </a:r>
          </a:p>
          <a:p>
            <a:pPr>
              <a:buFont typeface="+mj-lt"/>
              <a:buAutoNum type="arabicPeriod"/>
            </a:pPr>
            <a:r>
              <a:rPr lang="fi-FI" dirty="0" smtClean="0"/>
              <a:t>jätteen </a:t>
            </a:r>
            <a:r>
              <a:rPr lang="fi-FI" dirty="0"/>
              <a:t>vastaanottajan tunnistetiedot sekä jätteen käsittelytapa, jos jäte toimitetaan muualle käsiteltäväksi</a:t>
            </a:r>
            <a:r>
              <a:rPr lang="fi-FI" dirty="0" smtClean="0"/>
              <a:t>.</a:t>
            </a:r>
            <a:endParaRPr lang="fi-FI" dirty="0"/>
          </a:p>
          <a:p>
            <a:pPr marL="0" indent="0">
              <a:buNone/>
            </a:pPr>
            <a:r>
              <a:rPr lang="fi-FI" b="1" dirty="0" smtClean="0"/>
              <a:t>HUOM</a:t>
            </a:r>
            <a:r>
              <a:rPr lang="fi-FI" b="1" dirty="0"/>
              <a:t>!</a:t>
            </a:r>
            <a:r>
              <a:rPr lang="fi-FI" dirty="0"/>
              <a:t> Tämä koskee elintarviketeollisuutta, kauppaa sekä ravintola- ja majoitustoimintaa. Velvollisuus ei koske ruoka-apua tarjoavia hyväntekeväisyysjärjestöjä tai muita yleishyödyllisiä yhteisöjä eikä pienimuotoista toimintaa, joka jää suunnitelmallisen elintarvikevalvonnan </a:t>
            </a:r>
            <a:r>
              <a:rPr lang="fi-FI" dirty="0" smtClean="0"/>
              <a:t>ulkopuolelle.</a:t>
            </a:r>
          </a:p>
          <a:p>
            <a:pPr marL="0" indent="0">
              <a:buNone/>
            </a:pPr>
            <a:r>
              <a:rPr lang="fi-FI" dirty="0" smtClean="0"/>
              <a:t>Tarkemmat vaatimukset merkinnästä ja erittelystä löytyvät </a:t>
            </a:r>
            <a:r>
              <a:rPr lang="fi-FI" dirty="0" err="1" smtClean="0"/>
              <a:t>Vna</a:t>
            </a:r>
            <a:r>
              <a:rPr lang="fi-FI" dirty="0" smtClean="0"/>
              <a:t> 978/2021 Liitteestä 5.</a:t>
            </a:r>
            <a:endParaRPr lang="fi-FI" dirty="0"/>
          </a:p>
        </p:txBody>
      </p:sp>
    </p:spTree>
    <p:extLst>
      <p:ext uri="{BB962C8B-B14F-4D97-AF65-F5344CB8AC3E}">
        <p14:creationId xmlns:p14="http://schemas.microsoft.com/office/powerpoint/2010/main" val="2435979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 y="0"/>
            <a:ext cx="5257411" cy="5143500"/>
          </a:xfrm>
          <a:prstGeom prst="rect">
            <a:avLst/>
          </a:prstGeom>
        </p:spPr>
      </p:pic>
      <p:sp>
        <p:nvSpPr>
          <p:cNvPr id="4" name="Otsikko 3"/>
          <p:cNvSpPr txBox="1">
            <a:spLocks/>
          </p:cNvSpPr>
          <p:nvPr/>
        </p:nvSpPr>
        <p:spPr>
          <a:xfrm>
            <a:off x="4211960" y="2126813"/>
            <a:ext cx="4320480" cy="889873"/>
          </a:xfrm>
          <a:prstGeom prst="rect">
            <a:avLst/>
          </a:prstGeom>
        </p:spPr>
        <p:txBody>
          <a:bodyPr/>
          <a:lstStyle>
            <a:lvl1pPr algn="l" defTabSz="914400" rtl="0" eaLnBrk="1" latinLnBrk="0" hangingPunct="1">
              <a:spcBef>
                <a:spcPct val="0"/>
              </a:spcBef>
              <a:buNone/>
              <a:defRPr sz="3000" b="0" i="0" kern="1200">
                <a:solidFill>
                  <a:schemeClr val="tx2"/>
                </a:solidFill>
                <a:latin typeface="Calibri" panose="020F0502020204030204" pitchFamily="34" charset="0"/>
                <a:ea typeface="+mj-ea"/>
                <a:cs typeface="Calibri" panose="020F0502020204030204" pitchFamily="34" charset="0"/>
              </a:defRPr>
            </a:lvl1pPr>
          </a:lstStyle>
          <a:p>
            <a:pPr algn="ctr"/>
            <a:r>
              <a:rPr lang="fi-FI" dirty="0"/>
              <a:t>Tuottajavastuun uudistus (</a:t>
            </a:r>
            <a:r>
              <a:rPr lang="fi-FI" dirty="0" err="1"/>
              <a:t>Vna</a:t>
            </a:r>
            <a:r>
              <a:rPr lang="fi-FI" dirty="0"/>
              <a:t> jätteistä § 34)</a:t>
            </a:r>
          </a:p>
        </p:txBody>
      </p:sp>
      <p:pic>
        <p:nvPicPr>
          <p:cNvPr id="3" name="Kuva 2" descr="Old Used Tires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889138"/>
            <a:ext cx="1628800" cy="1221600"/>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62819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Kittilä ppt master">
  <a:themeElements>
    <a:clrScheme name="KEMA 1">
      <a:dk1>
        <a:srgbClr val="000000"/>
      </a:dk1>
      <a:lt1>
        <a:srgbClr val="FFFFFF"/>
      </a:lt1>
      <a:dk2>
        <a:srgbClr val="44546A"/>
      </a:dk2>
      <a:lt2>
        <a:srgbClr val="E7E6E6"/>
      </a:lt2>
      <a:accent1>
        <a:srgbClr val="8FC259"/>
      </a:accent1>
      <a:accent2>
        <a:srgbClr val="F28A41"/>
      </a:accent2>
      <a:accent3>
        <a:srgbClr val="009640"/>
      </a:accent3>
      <a:accent4>
        <a:srgbClr val="FFC000"/>
      </a:accent4>
      <a:accent5>
        <a:srgbClr val="0D79A3"/>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04F88"/>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VM_malliesitys_laajakuva_fin_v2017-04-25</Template>
  <TotalTime>527</TotalTime>
  <Words>1291</Words>
  <Application>Microsoft Office PowerPoint</Application>
  <PresentationFormat>Näytössä katseltava esitys (16:9)</PresentationFormat>
  <Paragraphs>139</Paragraphs>
  <Slides>17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17</vt:i4>
      </vt:variant>
    </vt:vector>
  </HeadingPairs>
  <TitlesOfParts>
    <vt:vector size="21" baseType="lpstr">
      <vt:lpstr>Arial</vt:lpstr>
      <vt:lpstr>Calibri</vt:lpstr>
      <vt:lpstr>Verdana</vt:lpstr>
      <vt:lpstr>Kittilä ppt master</vt:lpstr>
      <vt:lpstr>PowerPoint-esitys</vt:lpstr>
      <vt:lpstr>PowerPoint-esitys</vt:lpstr>
      <vt:lpstr>PowerPoint-esitys</vt:lpstr>
      <vt:lpstr>PowerPoint-esitys</vt:lpstr>
      <vt:lpstr>PowerPoint-esitys</vt:lpstr>
      <vt:lpstr>PowerPoint-esitys</vt:lpstr>
      <vt:lpstr>PowerPoint-esitys</vt:lpstr>
      <vt:lpstr>Elintarvikejätteen vähentäminen ja kirjanpitovelvollisuus (Vna jätteistä § 29 ja 34)</vt:lpstr>
      <vt:lpstr>PowerPoint-esitys</vt:lpstr>
      <vt:lpstr>PowerPoint-esitys</vt:lpstr>
      <vt:lpstr>PowerPoint-esitys</vt:lpstr>
      <vt:lpstr>Siirtoasiakirjan laatiminen – YM Yleisohje (Vna jätteistä § 38-40)</vt:lpstr>
      <vt:lpstr>PowerPoint-esitys</vt:lpstr>
      <vt:lpstr>PowerPoint-esitys</vt:lpstr>
      <vt:lpstr>PowerPoint-esitys</vt:lpstr>
      <vt:lpstr>PowerPoint-esitys</vt:lpstr>
      <vt:lpstr>PowerPoint-esitys</vt:lpstr>
    </vt:vector>
  </TitlesOfParts>
  <Manager/>
  <Company>Hankimainos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Kittilä ppt-pohja</dc:title>
  <dc:subject/>
  <dc:creator>Teija Röppänen</dc:creator>
  <cp:keywords/>
  <dc:description/>
  <cp:lastModifiedBy>Marianne Hietalahti</cp:lastModifiedBy>
  <cp:revision>92</cp:revision>
  <dcterms:created xsi:type="dcterms:W3CDTF">2017-04-25T06:42:49Z</dcterms:created>
  <dcterms:modified xsi:type="dcterms:W3CDTF">2022-08-18T08:13:05Z</dcterms:modified>
  <cp:category/>
</cp:coreProperties>
</file>